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8" r:id="rId1"/>
  </p:sldMasterIdLst>
  <p:notesMasterIdLst>
    <p:notesMasterId r:id="rId24"/>
  </p:notesMasterIdLst>
  <p:handoutMasterIdLst>
    <p:handoutMasterId r:id="rId25"/>
  </p:handoutMasterIdLst>
  <p:sldIdLst>
    <p:sldId id="261" r:id="rId2"/>
    <p:sldId id="257" r:id="rId3"/>
    <p:sldId id="273" r:id="rId4"/>
    <p:sldId id="272" r:id="rId5"/>
    <p:sldId id="274" r:id="rId6"/>
    <p:sldId id="275" r:id="rId7"/>
    <p:sldId id="276" r:id="rId8"/>
    <p:sldId id="277" r:id="rId9"/>
    <p:sldId id="278" r:id="rId10"/>
    <p:sldId id="279" r:id="rId11"/>
    <p:sldId id="280" r:id="rId12"/>
    <p:sldId id="282" r:id="rId13"/>
    <p:sldId id="281" r:id="rId14"/>
    <p:sldId id="283" r:id="rId15"/>
    <p:sldId id="284" r:id="rId16"/>
    <p:sldId id="285" r:id="rId17"/>
    <p:sldId id="286" r:id="rId18"/>
    <p:sldId id="287" r:id="rId19"/>
    <p:sldId id="288" r:id="rId20"/>
    <p:sldId id="289" r:id="rId21"/>
    <p:sldId id="291" r:id="rId22"/>
    <p:sldId id="29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rsha s" initials="vs" lastIdx="1" clrIdx="0">
    <p:extLst>
      <p:ext uri="{19B8F6BF-5375-455C-9EA6-DF929625EA0E}">
        <p15:presenceInfo xmlns:p15="http://schemas.microsoft.com/office/powerpoint/2012/main" userId="fece2d21e17cf1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6" autoAdjust="0"/>
  </p:normalViewPr>
  <p:slideViewPr>
    <p:cSldViewPr snapToGrid="0">
      <p:cViewPr varScale="1">
        <p:scale>
          <a:sx n="86" d="100"/>
          <a:sy n="86" d="100"/>
        </p:scale>
        <p:origin x="562" y="15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11/9/2022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980303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25263A-87E1-4338-9321-02D98F2AF0EC}" type="datetime1">
              <a:rPr lang="en-US" smtClean="0"/>
              <a:t>11/9/2022</a:t>
            </a:fld>
            <a:endParaRPr lang="en-US" dirty="0"/>
          </a:p>
        </p:txBody>
      </p:sp>
      <p:sp>
        <p:nvSpPr>
          <p:cNvPr id="5" name="Footer Placeholder 4"/>
          <p:cNvSpPr>
            <a:spLocks noGrp="1"/>
          </p:cNvSpPr>
          <p:nvPr>
            <p:ph type="ftr" sz="quarter" idx="11"/>
          </p:nvPr>
        </p:nvSpPr>
        <p:spPr/>
        <p:txBody>
          <a:bodyPr/>
          <a:lstStyle/>
          <a:p>
            <a:r>
              <a:rPr lang="fi-FI"/>
              <a:t>Vinolia Varsha | svinoliyavarsha@gmail.com | 7022153930</a:t>
            </a:r>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grpSp>
        <p:nvGrpSpPr>
          <p:cNvPr id="7" name="Group 6">
            <a:extLst>
              <a:ext uri="{FF2B5EF4-FFF2-40B4-BE49-F238E27FC236}">
                <a16:creationId xmlns:a16="http://schemas.microsoft.com/office/drawing/2014/main" id="{B7E53534-7603-1BC4-977F-63D8BEC1484B}"/>
              </a:ext>
            </a:extLst>
          </p:cNvPr>
          <p:cNvGrpSpPr/>
          <p:nvPr userDrawn="1"/>
        </p:nvGrpSpPr>
        <p:grpSpPr bwMode="hidden">
          <a:xfrm>
            <a:off x="-1" y="0"/>
            <a:ext cx="12192002" cy="6858000"/>
            <a:chOff x="-1" y="0"/>
            <a:chExt cx="12192002" cy="6858000"/>
          </a:xfrm>
        </p:grpSpPr>
        <p:cxnSp>
          <p:nvCxnSpPr>
            <p:cNvPr id="8" name="Straight Connector 7">
              <a:extLst>
                <a:ext uri="{FF2B5EF4-FFF2-40B4-BE49-F238E27FC236}">
                  <a16:creationId xmlns:a16="http://schemas.microsoft.com/office/drawing/2014/main" id="{0C762553-9D3C-A872-37B2-E95DD102FE93}"/>
                </a:ext>
              </a:extLst>
            </p:cNvPr>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DF4479-F2A3-6A4B-D7E9-91F0D6CA8DEA}"/>
                </a:ext>
              </a:extLst>
            </p:cNvPr>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0FF4884-F55F-A3D9-7E51-687483E722A6}"/>
                </a:ext>
              </a:extLst>
            </p:cNvPr>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C3D1A9D-933F-9897-A26B-3831A2ECB7D0}"/>
                </a:ext>
              </a:extLst>
            </p:cNvPr>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0D70D1-3A4F-E4D1-D6AA-581026CA7875}"/>
                </a:ext>
              </a:extLst>
            </p:cNvPr>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77ABF9-6799-8AFE-D52A-77CCFA96503F}"/>
                </a:ext>
              </a:extLst>
            </p:cNvPr>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9C22E0-AE2F-8D03-5D5C-BFCA479DEAED}"/>
                </a:ext>
              </a:extLst>
            </p:cNvPr>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116CE2-2849-A83E-C002-B6DC0222DCF6}"/>
                </a:ext>
              </a:extLst>
            </p:cNvPr>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793ED22-3DC2-4260-BF2D-C32BCB1C75B5}"/>
                </a:ext>
              </a:extLst>
            </p:cNvPr>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D7B868B-FFF4-1C32-2540-3980EC30D4B6}"/>
                </a:ext>
              </a:extLst>
            </p:cNvPr>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1CC669-0652-EB8D-E2E8-6B5E7DEB6A0E}"/>
                </a:ext>
              </a:extLst>
            </p:cNvPr>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497F16B-4BA6-1516-7915-B107746F0876}"/>
                </a:ext>
              </a:extLst>
            </p:cNvPr>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4A5AE41-1BFE-9E2D-B7D4-79073E443937}"/>
                </a:ext>
              </a:extLst>
            </p:cNvPr>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DB4D4C-5A6C-C874-91F9-06D8B49D4AFA}"/>
                </a:ext>
              </a:extLst>
            </p:cNvPr>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195BB84-B24E-62E4-4552-C44C439C948D}"/>
                </a:ext>
              </a:extLst>
            </p:cNvPr>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3AB86DE-6DB4-9A1C-E3C2-EDBFF48EF36F}"/>
                </a:ext>
              </a:extLst>
            </p:cNvPr>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BF322CD9-8B66-7FA6-A4C7-6F673837DC42}"/>
                </a:ext>
              </a:extLst>
            </p:cNvPr>
            <p:cNvGrpSpPr/>
            <p:nvPr userDrawn="1"/>
          </p:nvGrpSpPr>
          <p:grpSpPr bwMode="hidden">
            <a:xfrm>
              <a:off x="-1" y="0"/>
              <a:ext cx="12192001" cy="6858000"/>
              <a:chOff x="-1" y="0"/>
              <a:chExt cx="12192001" cy="6858000"/>
            </a:xfrm>
          </p:grpSpPr>
          <p:cxnSp>
            <p:nvCxnSpPr>
              <p:cNvPr id="42" name="Straight Connector 41">
                <a:extLst>
                  <a:ext uri="{FF2B5EF4-FFF2-40B4-BE49-F238E27FC236}">
                    <a16:creationId xmlns:a16="http://schemas.microsoft.com/office/drawing/2014/main" id="{90445F5E-A6E0-E0B8-F8BF-CA3A2F1A8E07}"/>
                  </a:ext>
                </a:extLst>
              </p:cNvPr>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61B4B64-92AA-8298-FDD9-E7CB393160F6}"/>
                  </a:ext>
                </a:extLst>
              </p:cNvPr>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0E68EA-7C74-2399-81BF-C08E97E36981}"/>
                  </a:ext>
                </a:extLst>
              </p:cNvPr>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55C5BDD-DC78-B220-676E-FB36C1143B92}"/>
                  </a:ext>
                </a:extLst>
              </p:cNvPr>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412602-9A16-3543-D987-8ECB83C84934}"/>
                  </a:ext>
                </a:extLst>
              </p:cNvPr>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2C610CB-7737-4F16-FF42-6A16F9BD43CC}"/>
                  </a:ext>
                </a:extLst>
              </p:cNvPr>
              <p:cNvGrpSpPr/>
              <p:nvPr/>
            </p:nvGrpSpPr>
            <p:grpSpPr bwMode="hidden">
              <a:xfrm>
                <a:off x="6327885" y="0"/>
                <a:ext cx="5864115" cy="5898673"/>
                <a:chOff x="6327885" y="0"/>
                <a:chExt cx="5864115" cy="5898673"/>
              </a:xfrm>
            </p:grpSpPr>
            <p:cxnSp>
              <p:nvCxnSpPr>
                <p:cNvPr id="53" name="Straight Connector 52">
                  <a:extLst>
                    <a:ext uri="{FF2B5EF4-FFF2-40B4-BE49-F238E27FC236}">
                      <a16:creationId xmlns:a16="http://schemas.microsoft.com/office/drawing/2014/main" id="{A2CBF723-EF3D-4770-3AE3-D31562942B7A}"/>
                    </a:ext>
                  </a:extLst>
                </p:cNvPr>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2C75035-455E-CD16-D5F8-8A94271D802E}"/>
                    </a:ext>
                  </a:extLst>
                </p:cNvPr>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010E119-1987-1988-06BE-D796A25167CF}"/>
                    </a:ext>
                  </a:extLst>
                </p:cNvPr>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C01854F-8044-842D-988A-FFB0A28773A7}"/>
                    </a:ext>
                  </a:extLst>
                </p:cNvPr>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B03ACD-DFA6-DFB9-7079-5EA664800B66}"/>
                    </a:ext>
                  </a:extLst>
                </p:cNvPr>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345026B4-9A17-36D1-5E0A-F9D1484E2150}"/>
                  </a:ext>
                </a:extLst>
              </p:cNvPr>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7167D1C-30F9-D543-4E5E-5D9816D8CE82}"/>
                  </a:ext>
                </a:extLst>
              </p:cNvPr>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B44254F-8640-8C19-085A-0620FD739420}"/>
                  </a:ext>
                </a:extLst>
              </p:cNvPr>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A100EA-6985-758F-F385-D071645F88B3}"/>
                  </a:ext>
                </a:extLst>
              </p:cNvPr>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D7EE985-82A2-0EDC-1488-D18A7E9174BB}"/>
                  </a:ext>
                </a:extLst>
              </p:cNvPr>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B669422-20AB-2790-03AC-DE0C44FF97C7}"/>
                </a:ext>
              </a:extLst>
            </p:cNvPr>
            <p:cNvGrpSpPr/>
            <p:nvPr userDrawn="1"/>
          </p:nvGrpSpPr>
          <p:grpSpPr bwMode="hidden">
            <a:xfrm flipH="1">
              <a:off x="0" y="0"/>
              <a:ext cx="12192001" cy="6858000"/>
              <a:chOff x="-1" y="0"/>
              <a:chExt cx="12192001" cy="6858000"/>
            </a:xfrm>
          </p:grpSpPr>
          <p:cxnSp>
            <p:nvCxnSpPr>
              <p:cNvPr id="26" name="Straight Connector 25">
                <a:extLst>
                  <a:ext uri="{FF2B5EF4-FFF2-40B4-BE49-F238E27FC236}">
                    <a16:creationId xmlns:a16="http://schemas.microsoft.com/office/drawing/2014/main" id="{9A033A3A-A31B-69ED-95F3-1D46F341AB99}"/>
                  </a:ext>
                </a:extLst>
              </p:cNvPr>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6EC501-DFC5-9418-6A0E-5735942EDCE4}"/>
                  </a:ext>
                </a:extLst>
              </p:cNvPr>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41A5A9-3FC7-6A69-A981-1CCD630F74A1}"/>
                  </a:ext>
                </a:extLst>
              </p:cNvPr>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A6A26C-EB8B-4EEB-CF5F-F7AB9E380B12}"/>
                  </a:ext>
                </a:extLst>
              </p:cNvPr>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80776B4-755A-A7D7-1089-D90B61DE0169}"/>
                  </a:ext>
                </a:extLst>
              </p:cNvPr>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A4785C26-BAFA-9CFE-6D32-55ECCB5C7132}"/>
                  </a:ext>
                </a:extLst>
              </p:cNvPr>
              <p:cNvGrpSpPr/>
              <p:nvPr/>
            </p:nvGrpSpPr>
            <p:grpSpPr bwMode="hidden">
              <a:xfrm>
                <a:off x="6327885" y="0"/>
                <a:ext cx="5864115" cy="5898673"/>
                <a:chOff x="6327885" y="0"/>
                <a:chExt cx="5864115" cy="5898673"/>
              </a:xfrm>
            </p:grpSpPr>
            <p:cxnSp>
              <p:nvCxnSpPr>
                <p:cNvPr id="37" name="Straight Connector 36">
                  <a:extLst>
                    <a:ext uri="{FF2B5EF4-FFF2-40B4-BE49-F238E27FC236}">
                      <a16:creationId xmlns:a16="http://schemas.microsoft.com/office/drawing/2014/main" id="{ED65723A-5A20-7720-1BD7-0B7DB3D39E66}"/>
                    </a:ext>
                  </a:extLst>
                </p:cNvPr>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87AED0-7ADD-9D7D-B323-9145E37FB547}"/>
                    </a:ext>
                  </a:extLst>
                </p:cNvPr>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E9049B9-327A-53FC-24C8-1A49837A4462}"/>
                    </a:ext>
                  </a:extLst>
                </p:cNvPr>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EE14A4E-5668-BCE7-D965-7D2E68961432}"/>
                    </a:ext>
                  </a:extLst>
                </p:cNvPr>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A0AF49-61B2-F99E-DAD7-7C32CECE84BE}"/>
                    </a:ext>
                  </a:extLst>
                </p:cNvPr>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CC0E8616-80D5-6913-8E70-F7146BA43536}"/>
                  </a:ext>
                </a:extLst>
              </p:cNvPr>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98484EB-B4A0-D8C2-5B4E-E38DF09A3DE2}"/>
                  </a:ext>
                </a:extLst>
              </p:cNvPr>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D104913-DB05-F018-8778-4B1EEA2AC530}"/>
                  </a:ext>
                </a:extLst>
              </p:cNvPr>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4205ED-6729-5736-CEE9-147A5D7EEF23}"/>
                  </a:ext>
                </a:extLst>
              </p:cNvPr>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806F24-7054-D667-9D99-3E4F56768414}"/>
                  </a:ext>
                </a:extLst>
              </p:cNvPr>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8" name="Straight Connector 57">
            <a:extLst>
              <a:ext uri="{FF2B5EF4-FFF2-40B4-BE49-F238E27FC236}">
                <a16:creationId xmlns:a16="http://schemas.microsoft.com/office/drawing/2014/main" id="{AD45CFD1-C81B-A71A-3A0C-7C06CD2496BF}"/>
              </a:ext>
            </a:extLst>
          </p:cNvPr>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41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62C0D3-5FD1-4790-BDD1-3BA76A8F1770}" type="datetime1">
              <a:rPr lang="en-US" smtClean="0"/>
              <a:t>11/9/2022</a:t>
            </a:fld>
            <a:endParaRPr lang="en-US" dirty="0"/>
          </a:p>
        </p:txBody>
      </p:sp>
      <p:sp>
        <p:nvSpPr>
          <p:cNvPr id="6" name="Footer Placeholder 5"/>
          <p:cNvSpPr>
            <a:spLocks noGrp="1"/>
          </p:cNvSpPr>
          <p:nvPr>
            <p:ph type="ftr" sz="quarter" idx="11"/>
          </p:nvPr>
        </p:nvSpPr>
        <p:spPr/>
        <p:txBody>
          <a:bodyPr/>
          <a:lstStyle/>
          <a:p>
            <a:r>
              <a:rPr lang="fi-FI"/>
              <a:t>Vinolia Varsha | svinoliyavarsha@gmail.com | 7022153930</a:t>
            </a:r>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4137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24F0C9-5042-431D-B8F7-1BE0A07810E2}" type="datetime1">
              <a:rPr lang="en-US" smtClean="0"/>
              <a:t>11/9/2022</a:t>
            </a:fld>
            <a:endParaRPr lang="en-US" dirty="0"/>
          </a:p>
        </p:txBody>
      </p:sp>
      <p:sp>
        <p:nvSpPr>
          <p:cNvPr id="6" name="Footer Placeholder 5"/>
          <p:cNvSpPr>
            <a:spLocks noGrp="1"/>
          </p:cNvSpPr>
          <p:nvPr>
            <p:ph type="ftr" sz="quarter" idx="11"/>
          </p:nvPr>
        </p:nvSpPr>
        <p:spPr/>
        <p:txBody>
          <a:bodyPr/>
          <a:lstStyle/>
          <a:p>
            <a:r>
              <a:rPr lang="fi-FI"/>
              <a:t>Vinolia Varsha | svinoliyavarsha@gmail.com | 7022153930</a:t>
            </a:r>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2115395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03480C-A458-4226-A335-8C92D0A8DA4A}" type="datetime1">
              <a:rPr lang="en-US" smtClean="0"/>
              <a:t>11/9/2022</a:t>
            </a:fld>
            <a:endParaRPr lang="en-US" dirty="0"/>
          </a:p>
        </p:txBody>
      </p:sp>
      <p:sp>
        <p:nvSpPr>
          <p:cNvPr id="6" name="Footer Placeholder 5"/>
          <p:cNvSpPr>
            <a:spLocks noGrp="1"/>
          </p:cNvSpPr>
          <p:nvPr>
            <p:ph type="ftr" sz="quarter" idx="11"/>
          </p:nvPr>
        </p:nvSpPr>
        <p:spPr/>
        <p:txBody>
          <a:bodyPr/>
          <a:lstStyle/>
          <a:p>
            <a:r>
              <a:rPr lang="fi-FI"/>
              <a:t>Vinolia Varsha | svinoliyavarsha@gmail.com | 7022153930</a:t>
            </a:r>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33055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137527-87A4-4EE9-AFB5-B24CBA08BCB1}" type="datetime1">
              <a:rPr lang="en-US" smtClean="0"/>
              <a:t>11/9/2022</a:t>
            </a:fld>
            <a:endParaRPr lang="en-US" dirty="0"/>
          </a:p>
        </p:txBody>
      </p:sp>
      <p:sp>
        <p:nvSpPr>
          <p:cNvPr id="6" name="Footer Placeholder 5"/>
          <p:cNvSpPr>
            <a:spLocks noGrp="1"/>
          </p:cNvSpPr>
          <p:nvPr>
            <p:ph type="ftr" sz="quarter" idx="11"/>
          </p:nvPr>
        </p:nvSpPr>
        <p:spPr/>
        <p:txBody>
          <a:bodyPr/>
          <a:lstStyle/>
          <a:p>
            <a:r>
              <a:rPr lang="fi-FI"/>
              <a:t>Vinolia Varsha | svinoliyavarsha@gmail.com | 7022153930</a:t>
            </a:r>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839481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D64DEFC-F8A1-4F75-84A4-E007A48DF38F}" type="datetime1">
              <a:rPr lang="en-US" smtClean="0"/>
              <a:t>11/9/2022</a:t>
            </a:fld>
            <a:endParaRPr lang="en-US" dirty="0"/>
          </a:p>
        </p:txBody>
      </p:sp>
      <p:sp>
        <p:nvSpPr>
          <p:cNvPr id="4" name="Footer Placeholder 3"/>
          <p:cNvSpPr>
            <a:spLocks noGrp="1"/>
          </p:cNvSpPr>
          <p:nvPr>
            <p:ph type="ftr" sz="quarter" idx="11"/>
          </p:nvPr>
        </p:nvSpPr>
        <p:spPr/>
        <p:txBody>
          <a:bodyPr/>
          <a:lstStyle/>
          <a:p>
            <a:r>
              <a:rPr lang="fi-FI"/>
              <a:t>Vinolia Varsha | svinoliyavarsha@gmail.com | 7022153930</a:t>
            </a:r>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4142748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3C356D-E1AB-4802-AE97-25AD11D4DC40}" type="datetime1">
              <a:rPr lang="en-US" smtClean="0"/>
              <a:t>11/9/2022</a:t>
            </a:fld>
            <a:endParaRPr lang="en-US" dirty="0"/>
          </a:p>
        </p:txBody>
      </p:sp>
      <p:sp>
        <p:nvSpPr>
          <p:cNvPr id="4" name="Footer Placeholder 3"/>
          <p:cNvSpPr>
            <a:spLocks noGrp="1"/>
          </p:cNvSpPr>
          <p:nvPr>
            <p:ph type="ftr" sz="quarter" idx="11"/>
          </p:nvPr>
        </p:nvSpPr>
        <p:spPr/>
        <p:txBody>
          <a:bodyPr/>
          <a:lstStyle/>
          <a:p>
            <a:r>
              <a:rPr lang="fi-FI"/>
              <a:t>Vinolia Varsha | svinoliyavarsha@gmail.com | 7022153930</a:t>
            </a:r>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2328371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2F24D2-4810-4668-8084-AEADFDCE121C}" type="datetime1">
              <a:rPr lang="en-US" smtClean="0"/>
              <a:t>11/9/2022</a:t>
            </a:fld>
            <a:endParaRPr lang="en-US"/>
          </a:p>
        </p:txBody>
      </p:sp>
      <p:sp>
        <p:nvSpPr>
          <p:cNvPr id="5" name="Footer Placeholder 4"/>
          <p:cNvSpPr>
            <a:spLocks noGrp="1"/>
          </p:cNvSpPr>
          <p:nvPr>
            <p:ph type="ftr" sz="quarter" idx="11"/>
          </p:nvPr>
        </p:nvSpPr>
        <p:spPr/>
        <p:txBody>
          <a:bodyPr/>
          <a:lstStyle/>
          <a:p>
            <a:r>
              <a:rPr lang="fi-FI"/>
              <a:t>Vinolia Varsha | svinoliyavarsha@gmail.com | 7022153930</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66646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C54BF1-5492-4AFC-84E2-9EFDEF46A939}" type="datetime1">
              <a:rPr lang="en-US" smtClean="0"/>
              <a:t>11/9/2022</a:t>
            </a:fld>
            <a:endParaRPr lang="en-US"/>
          </a:p>
        </p:txBody>
      </p:sp>
      <p:sp>
        <p:nvSpPr>
          <p:cNvPr id="5" name="Footer Placeholder 4"/>
          <p:cNvSpPr>
            <a:spLocks noGrp="1"/>
          </p:cNvSpPr>
          <p:nvPr>
            <p:ph type="ftr" sz="quarter" idx="11"/>
          </p:nvPr>
        </p:nvSpPr>
        <p:spPr/>
        <p:txBody>
          <a:bodyPr/>
          <a:lstStyle/>
          <a:p>
            <a:r>
              <a:rPr lang="fi-FI"/>
              <a:t>Vinolia Varsha | svinoliyavarsha@gmail.com | 7022153930</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24513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6D50C9-C24A-40D7-BB87-98DBA906E9D6}" type="datetime1">
              <a:rPr lang="en-US" smtClean="0"/>
              <a:t>11/9/2022</a:t>
            </a:fld>
            <a:endParaRPr lang="en-US"/>
          </a:p>
        </p:txBody>
      </p:sp>
      <p:sp>
        <p:nvSpPr>
          <p:cNvPr id="5" name="Footer Placeholder 4"/>
          <p:cNvSpPr>
            <a:spLocks noGrp="1"/>
          </p:cNvSpPr>
          <p:nvPr>
            <p:ph type="ftr" sz="quarter" idx="11"/>
          </p:nvPr>
        </p:nvSpPr>
        <p:spPr/>
        <p:txBody>
          <a:bodyPr/>
          <a:lstStyle/>
          <a:p>
            <a:r>
              <a:rPr lang="fi-FI"/>
              <a:t>Vinolia Varsha | svinoliyavarsha@gmail.com | 7022153930</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241913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820E37-159E-4AFA-9DD0-DF422E6DC7CE}" type="datetime1">
              <a:rPr lang="en-US" smtClean="0"/>
              <a:t>11/9/2022</a:t>
            </a:fld>
            <a:endParaRPr lang="en-US" dirty="0"/>
          </a:p>
        </p:txBody>
      </p:sp>
      <p:sp>
        <p:nvSpPr>
          <p:cNvPr id="5" name="Footer Placeholder 4"/>
          <p:cNvSpPr>
            <a:spLocks noGrp="1"/>
          </p:cNvSpPr>
          <p:nvPr>
            <p:ph type="ftr" sz="quarter" idx="11"/>
          </p:nvPr>
        </p:nvSpPr>
        <p:spPr/>
        <p:txBody>
          <a:bodyPr/>
          <a:lstStyle/>
          <a:p>
            <a:r>
              <a:rPr lang="fi-FI"/>
              <a:t>Vinolia Varsha | svinoliyavarsha@gmail.com | 7022153930</a:t>
            </a:r>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grpSp>
        <p:nvGrpSpPr>
          <p:cNvPr id="7" name="Group 6">
            <a:extLst>
              <a:ext uri="{FF2B5EF4-FFF2-40B4-BE49-F238E27FC236}">
                <a16:creationId xmlns:a16="http://schemas.microsoft.com/office/drawing/2014/main" id="{3C3B4FBE-5C0D-35E7-C0E3-63B21667738C}"/>
              </a:ext>
            </a:extLst>
          </p:cNvPr>
          <p:cNvGrpSpPr/>
          <p:nvPr userDrawn="1"/>
        </p:nvGrpSpPr>
        <p:grpSpPr bwMode="hidden">
          <a:xfrm>
            <a:off x="-1" y="0"/>
            <a:ext cx="12192002" cy="6858000"/>
            <a:chOff x="-1" y="0"/>
            <a:chExt cx="12192002" cy="6858000"/>
          </a:xfrm>
        </p:grpSpPr>
        <p:cxnSp>
          <p:nvCxnSpPr>
            <p:cNvPr id="8" name="Straight Connector 7">
              <a:extLst>
                <a:ext uri="{FF2B5EF4-FFF2-40B4-BE49-F238E27FC236}">
                  <a16:creationId xmlns:a16="http://schemas.microsoft.com/office/drawing/2014/main" id="{AF55EFDB-9C3A-09AF-3243-1B4D9E42892B}"/>
                </a:ext>
              </a:extLst>
            </p:cNvPr>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6F9D09B-1FEC-C664-3705-6F7F241B4F3A}"/>
                </a:ext>
              </a:extLst>
            </p:cNvPr>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3E71F05-E1BB-DE9A-D92E-97B97E6C0713}"/>
                </a:ext>
              </a:extLst>
            </p:cNvPr>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BAE9736-F956-535F-E756-65916C302668}"/>
                </a:ext>
              </a:extLst>
            </p:cNvPr>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3B9155D-6E50-79D7-7C09-1800607ABE65}"/>
                </a:ext>
              </a:extLst>
            </p:cNvPr>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CDDEC35-8A8A-7E7F-0FB3-87ADA8B9F53D}"/>
                </a:ext>
              </a:extLst>
            </p:cNvPr>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5B3652E-D879-5E77-058A-923A232BBC2C}"/>
                </a:ext>
              </a:extLst>
            </p:cNvPr>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DCFE00-AC6C-C687-460A-3D466E042F0F}"/>
                </a:ext>
              </a:extLst>
            </p:cNvPr>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08A786-E659-7FA9-A2E8-9B06B025B897}"/>
                </a:ext>
              </a:extLst>
            </p:cNvPr>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836B5FD-1ADA-23BE-5CF9-0D0631BCFDB5}"/>
                </a:ext>
              </a:extLst>
            </p:cNvPr>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3DD26C0-1877-576A-619D-FC0C4145B5B1}"/>
                </a:ext>
              </a:extLst>
            </p:cNvPr>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45A7BEE-2286-A605-8E8A-C42F569A77F5}"/>
                </a:ext>
              </a:extLst>
            </p:cNvPr>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9CAB291-3895-397B-69B5-EF2E162FDF6A}"/>
                </a:ext>
              </a:extLst>
            </p:cNvPr>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3E9A6A-1785-0EBC-DB36-012F0DD22818}"/>
                </a:ext>
              </a:extLst>
            </p:cNvPr>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EB11753-7767-88C1-7C94-DF2187E4091D}"/>
                </a:ext>
              </a:extLst>
            </p:cNvPr>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DAA9A4C-B5A5-73F0-1D86-7BF29968DEA6}"/>
                </a:ext>
              </a:extLst>
            </p:cNvPr>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2F55E6B8-1C46-19AB-FB8C-6B8288360167}"/>
                </a:ext>
              </a:extLst>
            </p:cNvPr>
            <p:cNvGrpSpPr/>
            <p:nvPr userDrawn="1"/>
          </p:nvGrpSpPr>
          <p:grpSpPr bwMode="hidden">
            <a:xfrm>
              <a:off x="-1" y="0"/>
              <a:ext cx="12192001" cy="6858000"/>
              <a:chOff x="-1" y="0"/>
              <a:chExt cx="12192001" cy="6858000"/>
            </a:xfrm>
          </p:grpSpPr>
          <p:cxnSp>
            <p:nvCxnSpPr>
              <p:cNvPr id="42" name="Straight Connector 41">
                <a:extLst>
                  <a:ext uri="{FF2B5EF4-FFF2-40B4-BE49-F238E27FC236}">
                    <a16:creationId xmlns:a16="http://schemas.microsoft.com/office/drawing/2014/main" id="{CD7EA39D-A237-7DBE-998A-448A93A0A858}"/>
                  </a:ext>
                </a:extLst>
              </p:cNvPr>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CDC6F0F-ECBC-78DD-E45F-FE4A8453295F}"/>
                  </a:ext>
                </a:extLst>
              </p:cNvPr>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1FC1EA5-0F8D-7897-DCD1-7FBA676DC115}"/>
                  </a:ext>
                </a:extLst>
              </p:cNvPr>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E73AB54-211A-5876-98F8-8363A59F0140}"/>
                  </a:ext>
                </a:extLst>
              </p:cNvPr>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B0A2B91-43A7-6210-AFB5-1EB87ED7AC07}"/>
                  </a:ext>
                </a:extLst>
              </p:cNvPr>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CB3D09BB-3BCA-B86D-778D-082FA1A7CB94}"/>
                  </a:ext>
                </a:extLst>
              </p:cNvPr>
              <p:cNvGrpSpPr/>
              <p:nvPr/>
            </p:nvGrpSpPr>
            <p:grpSpPr bwMode="hidden">
              <a:xfrm>
                <a:off x="6327885" y="0"/>
                <a:ext cx="5864115" cy="5898673"/>
                <a:chOff x="6327885" y="0"/>
                <a:chExt cx="5864115" cy="5898673"/>
              </a:xfrm>
            </p:grpSpPr>
            <p:cxnSp>
              <p:nvCxnSpPr>
                <p:cNvPr id="53" name="Straight Connector 52">
                  <a:extLst>
                    <a:ext uri="{FF2B5EF4-FFF2-40B4-BE49-F238E27FC236}">
                      <a16:creationId xmlns:a16="http://schemas.microsoft.com/office/drawing/2014/main" id="{0DCCB102-0597-7E68-878F-D221B1EF9879}"/>
                    </a:ext>
                  </a:extLst>
                </p:cNvPr>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34AE3F4-10DD-8840-8734-8F3D603DAC37}"/>
                    </a:ext>
                  </a:extLst>
                </p:cNvPr>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970778E-EFAC-D112-D9E9-C517514D41EE}"/>
                    </a:ext>
                  </a:extLst>
                </p:cNvPr>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EF1ACA8-4B64-BFD0-87FF-DB83C0DA6859}"/>
                    </a:ext>
                  </a:extLst>
                </p:cNvPr>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753AB48-66E4-0B9D-DFEF-1129CB328C5D}"/>
                    </a:ext>
                  </a:extLst>
                </p:cNvPr>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24083757-F981-ED19-86D6-AE50BDD41763}"/>
                  </a:ext>
                </a:extLst>
              </p:cNvPr>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C06EE03-0AC5-0A64-FBBD-A30A7D152320}"/>
                  </a:ext>
                </a:extLst>
              </p:cNvPr>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155C941-AC43-933A-F821-FC750DB3CEAE}"/>
                  </a:ext>
                </a:extLst>
              </p:cNvPr>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79CA58A-0256-B95D-57CE-A0F6699A77AA}"/>
                  </a:ext>
                </a:extLst>
              </p:cNvPr>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C9E71CA-CFD8-1D25-D287-3C5E877E2457}"/>
                  </a:ext>
                </a:extLst>
              </p:cNvPr>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466F1DF-4789-50A7-4D47-C4E74ACB0B5B}"/>
                </a:ext>
              </a:extLst>
            </p:cNvPr>
            <p:cNvGrpSpPr/>
            <p:nvPr userDrawn="1"/>
          </p:nvGrpSpPr>
          <p:grpSpPr bwMode="hidden">
            <a:xfrm flipH="1">
              <a:off x="0" y="0"/>
              <a:ext cx="12192001" cy="6858000"/>
              <a:chOff x="-1" y="0"/>
              <a:chExt cx="12192001" cy="6858000"/>
            </a:xfrm>
          </p:grpSpPr>
          <p:cxnSp>
            <p:nvCxnSpPr>
              <p:cNvPr id="26" name="Straight Connector 25">
                <a:extLst>
                  <a:ext uri="{FF2B5EF4-FFF2-40B4-BE49-F238E27FC236}">
                    <a16:creationId xmlns:a16="http://schemas.microsoft.com/office/drawing/2014/main" id="{9D6A2365-9456-AF8A-24FF-EDD088E8449A}"/>
                  </a:ext>
                </a:extLst>
              </p:cNvPr>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43CEB4D-F5E5-06F9-CF3A-726209D1B3C3}"/>
                  </a:ext>
                </a:extLst>
              </p:cNvPr>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D45073-1349-A7EB-B49C-0504FD261FAE}"/>
                  </a:ext>
                </a:extLst>
              </p:cNvPr>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A24F329-A164-CD37-AC7B-9BE651094F42}"/>
                  </a:ext>
                </a:extLst>
              </p:cNvPr>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508635-E4CB-3153-59C2-52C7ABFB2A76}"/>
                  </a:ext>
                </a:extLst>
              </p:cNvPr>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C767056A-1C91-D364-20D1-8D5A656B2976}"/>
                  </a:ext>
                </a:extLst>
              </p:cNvPr>
              <p:cNvGrpSpPr/>
              <p:nvPr/>
            </p:nvGrpSpPr>
            <p:grpSpPr bwMode="hidden">
              <a:xfrm>
                <a:off x="6327885" y="0"/>
                <a:ext cx="5864115" cy="5898673"/>
                <a:chOff x="6327885" y="0"/>
                <a:chExt cx="5864115" cy="5898673"/>
              </a:xfrm>
            </p:grpSpPr>
            <p:cxnSp>
              <p:nvCxnSpPr>
                <p:cNvPr id="37" name="Straight Connector 36">
                  <a:extLst>
                    <a:ext uri="{FF2B5EF4-FFF2-40B4-BE49-F238E27FC236}">
                      <a16:creationId xmlns:a16="http://schemas.microsoft.com/office/drawing/2014/main" id="{390A2F3B-6A7C-5AAA-EB72-5A65C2662ACB}"/>
                    </a:ext>
                  </a:extLst>
                </p:cNvPr>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7E2315B-447D-B4D4-A9A3-572F7CFE975A}"/>
                    </a:ext>
                  </a:extLst>
                </p:cNvPr>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D0224BD-8E72-A7DF-E373-E67C35A5B4FF}"/>
                    </a:ext>
                  </a:extLst>
                </p:cNvPr>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9C39ADD-E72F-FC26-EDE1-596AD3D24782}"/>
                    </a:ext>
                  </a:extLst>
                </p:cNvPr>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F5A6739-ACC6-3BEA-3D9A-D4D45FAE2FB5}"/>
                    </a:ext>
                  </a:extLst>
                </p:cNvPr>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C3BEA496-822F-DB9D-23C3-ED357C2CA917}"/>
                  </a:ext>
                </a:extLst>
              </p:cNvPr>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AE4AAA8-89CB-995B-5A3B-3C4D1B31A113}"/>
                  </a:ext>
                </a:extLst>
              </p:cNvPr>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5818C3-909C-BBB8-6F54-5B7EDC7750D3}"/>
                  </a:ext>
                </a:extLst>
              </p:cNvPr>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07033F-9B1B-B39B-CFF3-30CABABB7DB5}"/>
                  </a:ext>
                </a:extLst>
              </p:cNvPr>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CA29B8E-7C6F-E4D2-2E19-085627A87288}"/>
                  </a:ext>
                </a:extLst>
              </p:cNvPr>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8" name="Straight Connector 57">
            <a:extLst>
              <a:ext uri="{FF2B5EF4-FFF2-40B4-BE49-F238E27FC236}">
                <a16:creationId xmlns:a16="http://schemas.microsoft.com/office/drawing/2014/main" id="{8EFF1C9A-994D-E6DE-F7FA-AF134DBDF1B6}"/>
              </a:ext>
            </a:extLst>
          </p:cNvPr>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98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BAAB30-4341-4F08-8781-DE41864EB704}" type="datetime1">
              <a:rPr lang="en-US" smtClean="0"/>
              <a:t>11/9/2022</a:t>
            </a:fld>
            <a:endParaRPr lang="en-US"/>
          </a:p>
        </p:txBody>
      </p:sp>
      <p:sp>
        <p:nvSpPr>
          <p:cNvPr id="6" name="Footer Placeholder 5"/>
          <p:cNvSpPr>
            <a:spLocks noGrp="1"/>
          </p:cNvSpPr>
          <p:nvPr>
            <p:ph type="ftr" sz="quarter" idx="11"/>
          </p:nvPr>
        </p:nvSpPr>
        <p:spPr/>
        <p:txBody>
          <a:bodyPr/>
          <a:lstStyle/>
          <a:p>
            <a:r>
              <a:rPr lang="fi-FI"/>
              <a:t>Vinolia Varsha | svinoliyavarsha@gmail.com | 7022153930</a:t>
            </a:r>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1970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867EFC-11DA-446F-8C3A-B0EFDCC81B20}" type="datetime1">
              <a:rPr lang="en-US" smtClean="0"/>
              <a:t>11/9/2022</a:t>
            </a:fld>
            <a:endParaRPr lang="en-US"/>
          </a:p>
        </p:txBody>
      </p:sp>
      <p:sp>
        <p:nvSpPr>
          <p:cNvPr id="8" name="Footer Placeholder 7"/>
          <p:cNvSpPr>
            <a:spLocks noGrp="1"/>
          </p:cNvSpPr>
          <p:nvPr>
            <p:ph type="ftr" sz="quarter" idx="11"/>
          </p:nvPr>
        </p:nvSpPr>
        <p:spPr/>
        <p:txBody>
          <a:bodyPr/>
          <a:lstStyle/>
          <a:p>
            <a:r>
              <a:rPr lang="fi-FI"/>
              <a:t>Vinolia Varsha | svinoliyavarsha@gmail.com | 7022153930</a:t>
            </a:r>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22953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692E2A-C42C-4EFE-91C6-5E7A48037D75}" type="datetime1">
              <a:rPr lang="en-US" smtClean="0"/>
              <a:t>11/9/2022</a:t>
            </a:fld>
            <a:endParaRPr lang="en-US"/>
          </a:p>
        </p:txBody>
      </p:sp>
      <p:sp>
        <p:nvSpPr>
          <p:cNvPr id="4" name="Footer Placeholder 3"/>
          <p:cNvSpPr>
            <a:spLocks noGrp="1"/>
          </p:cNvSpPr>
          <p:nvPr>
            <p:ph type="ftr" sz="quarter" idx="11"/>
          </p:nvPr>
        </p:nvSpPr>
        <p:spPr/>
        <p:txBody>
          <a:bodyPr/>
          <a:lstStyle/>
          <a:p>
            <a:r>
              <a:rPr lang="fi-FI"/>
              <a:t>Vinolia Varsha | svinoliyavarsha@gmail.com | 7022153930</a:t>
            </a:r>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337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447316-CAA4-497C-94CB-3FA446335A8F}" type="datetime1">
              <a:rPr lang="en-US" smtClean="0"/>
              <a:t>11/9/2022</a:t>
            </a:fld>
            <a:endParaRPr lang="en-US"/>
          </a:p>
        </p:txBody>
      </p:sp>
      <p:sp>
        <p:nvSpPr>
          <p:cNvPr id="3" name="Footer Placeholder 2"/>
          <p:cNvSpPr>
            <a:spLocks noGrp="1"/>
          </p:cNvSpPr>
          <p:nvPr>
            <p:ph type="ftr" sz="quarter" idx="11"/>
          </p:nvPr>
        </p:nvSpPr>
        <p:spPr/>
        <p:txBody>
          <a:bodyPr/>
          <a:lstStyle/>
          <a:p>
            <a:r>
              <a:rPr lang="fi-FI"/>
              <a:t>Vinolia Varsha | svinoliyavarsha@gmail.com | 7022153930</a:t>
            </a:r>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pPr/>
              <a:t>‹#›</a:t>
            </a:fld>
            <a:endParaRPr lang="en-US"/>
          </a:p>
        </p:txBody>
      </p:sp>
      <p:grpSp>
        <p:nvGrpSpPr>
          <p:cNvPr id="5" name="Group 4">
            <a:extLst>
              <a:ext uri="{FF2B5EF4-FFF2-40B4-BE49-F238E27FC236}">
                <a16:creationId xmlns:a16="http://schemas.microsoft.com/office/drawing/2014/main" id="{69E726C1-66E3-BB4B-5672-5EE836C373AB}"/>
              </a:ext>
            </a:extLst>
          </p:cNvPr>
          <p:cNvGrpSpPr/>
          <p:nvPr userDrawn="1"/>
        </p:nvGrpSpPr>
        <p:grpSpPr bwMode="hidden">
          <a:xfrm>
            <a:off x="-1" y="0"/>
            <a:ext cx="12192002" cy="6858000"/>
            <a:chOff x="-1" y="0"/>
            <a:chExt cx="12192002" cy="6858000"/>
          </a:xfrm>
        </p:grpSpPr>
        <p:cxnSp>
          <p:nvCxnSpPr>
            <p:cNvPr id="6" name="Straight Connector 5">
              <a:extLst>
                <a:ext uri="{FF2B5EF4-FFF2-40B4-BE49-F238E27FC236}">
                  <a16:creationId xmlns:a16="http://schemas.microsoft.com/office/drawing/2014/main" id="{3628B5BF-E79C-D75D-3454-686B807F4D42}"/>
                </a:ext>
              </a:extLst>
            </p:cNvPr>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CD89C8A-4411-D528-D94F-024925E5BB41}"/>
                </a:ext>
              </a:extLst>
            </p:cNvPr>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43EF469-975F-269E-F285-4D6FE29EEF6B}"/>
                </a:ext>
              </a:extLst>
            </p:cNvPr>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21210C-AEA6-EE66-6014-BE9428EDAFA7}"/>
                </a:ext>
              </a:extLst>
            </p:cNvPr>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BEDB84B-7BBD-2255-DF9B-23A02A75D11D}"/>
                </a:ext>
              </a:extLst>
            </p:cNvPr>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2BEB57-AA3E-9EA5-1A67-28E2E47A88BD}"/>
                </a:ext>
              </a:extLst>
            </p:cNvPr>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578128C-61C6-FD37-6737-FE6CEFD46D71}"/>
                </a:ext>
              </a:extLst>
            </p:cNvPr>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EFFB77B-FB46-49A8-AF0F-003B5505C86D}"/>
                </a:ext>
              </a:extLst>
            </p:cNvPr>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73DE354-9048-3FC8-B9CA-9676B11F390D}"/>
                </a:ext>
              </a:extLst>
            </p:cNvPr>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ADBD04-AE02-0E2F-3D3A-33C1B8AF86D0}"/>
                </a:ext>
              </a:extLst>
            </p:cNvPr>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3F8368-1B3B-2264-A502-6AE5C0A5AF11}"/>
                </a:ext>
              </a:extLst>
            </p:cNvPr>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A1D663-1DA8-A737-4259-143762656102}"/>
                </a:ext>
              </a:extLst>
            </p:cNvPr>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1F6C14C-A6DC-1E07-B967-E7C94BADE2B0}"/>
                </a:ext>
              </a:extLst>
            </p:cNvPr>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70A1E6E-1C32-BE50-B870-BBA4AF81C367}"/>
                </a:ext>
              </a:extLst>
            </p:cNvPr>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E929FCE-3D00-DF0A-A933-B97A48295334}"/>
                </a:ext>
              </a:extLst>
            </p:cNvPr>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15604B2-9623-F41E-690F-A038AB129F93}"/>
                </a:ext>
              </a:extLst>
            </p:cNvPr>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FABA1B4-557B-1FF2-C0CD-5844D5383EE2}"/>
                </a:ext>
              </a:extLst>
            </p:cNvPr>
            <p:cNvGrpSpPr/>
            <p:nvPr userDrawn="1"/>
          </p:nvGrpSpPr>
          <p:grpSpPr bwMode="hidden">
            <a:xfrm>
              <a:off x="-1" y="0"/>
              <a:ext cx="12192001" cy="6858000"/>
              <a:chOff x="-1" y="0"/>
              <a:chExt cx="12192001" cy="6858000"/>
            </a:xfrm>
          </p:grpSpPr>
          <p:cxnSp>
            <p:nvCxnSpPr>
              <p:cNvPr id="40" name="Straight Connector 39">
                <a:extLst>
                  <a:ext uri="{FF2B5EF4-FFF2-40B4-BE49-F238E27FC236}">
                    <a16:creationId xmlns:a16="http://schemas.microsoft.com/office/drawing/2014/main" id="{8E8A32B3-B8F3-6450-0277-151231FD8D1E}"/>
                  </a:ext>
                </a:extLst>
              </p:cNvPr>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5B591A-D60A-C70D-D47D-D3C8603210D0}"/>
                  </a:ext>
                </a:extLst>
              </p:cNvPr>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08A3C01-7D8A-0BE1-E894-CC851EAC6B2B}"/>
                  </a:ext>
                </a:extLst>
              </p:cNvPr>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A9634FA-6F69-02D1-DD3B-0E8C11BF195F}"/>
                  </a:ext>
                </a:extLst>
              </p:cNvPr>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4E442E8-19FE-ED32-D1DF-9781023E5D25}"/>
                  </a:ext>
                </a:extLst>
              </p:cNvPr>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E3D5F479-9A05-FC39-0F0E-DAF30960AB16}"/>
                  </a:ext>
                </a:extLst>
              </p:cNvPr>
              <p:cNvGrpSpPr/>
              <p:nvPr/>
            </p:nvGrpSpPr>
            <p:grpSpPr bwMode="hidden">
              <a:xfrm>
                <a:off x="6327885" y="0"/>
                <a:ext cx="5864115" cy="5898673"/>
                <a:chOff x="6327885" y="0"/>
                <a:chExt cx="5864115" cy="5898673"/>
              </a:xfrm>
            </p:grpSpPr>
            <p:cxnSp>
              <p:nvCxnSpPr>
                <p:cNvPr id="51" name="Straight Connector 50">
                  <a:extLst>
                    <a:ext uri="{FF2B5EF4-FFF2-40B4-BE49-F238E27FC236}">
                      <a16:creationId xmlns:a16="http://schemas.microsoft.com/office/drawing/2014/main" id="{021773C5-1BBC-E780-45C0-38215B5D7041}"/>
                    </a:ext>
                  </a:extLst>
                </p:cNvPr>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BB28A5-B715-F47A-148D-47CCF7EB182E}"/>
                    </a:ext>
                  </a:extLst>
                </p:cNvPr>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D722A47-48F8-1B0A-1CAE-D092828AF80D}"/>
                    </a:ext>
                  </a:extLst>
                </p:cNvPr>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D298F45-EB96-750B-820D-DB036C76FD42}"/>
                    </a:ext>
                  </a:extLst>
                </p:cNvPr>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6AFC7C7-1CFD-BD6A-8AE4-3B1367B41D4F}"/>
                    </a:ext>
                  </a:extLst>
                </p:cNvPr>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504BA955-DEC6-DCFB-7473-A6708D334423}"/>
                  </a:ext>
                </a:extLst>
              </p:cNvPr>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A25CAB-CA73-1C23-E882-AF05A97DBF2C}"/>
                  </a:ext>
                </a:extLst>
              </p:cNvPr>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3B9E07A-D121-7840-C905-D04394557E7C}"/>
                  </a:ext>
                </a:extLst>
              </p:cNvPr>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CBB77BE-842E-F9C8-BA0B-C5BD0C4F7F9A}"/>
                  </a:ext>
                </a:extLst>
              </p:cNvPr>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B5CB491-CFC3-9C3E-5703-28C0B53A7AC6}"/>
                  </a:ext>
                </a:extLst>
              </p:cNvPr>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FE3D259C-2D95-8E35-ACD6-86EF1CFF153B}"/>
                </a:ext>
              </a:extLst>
            </p:cNvPr>
            <p:cNvGrpSpPr/>
            <p:nvPr userDrawn="1"/>
          </p:nvGrpSpPr>
          <p:grpSpPr bwMode="hidden">
            <a:xfrm flipH="1">
              <a:off x="0" y="0"/>
              <a:ext cx="12192001" cy="6858000"/>
              <a:chOff x="-1" y="0"/>
              <a:chExt cx="12192001" cy="6858000"/>
            </a:xfrm>
          </p:grpSpPr>
          <p:cxnSp>
            <p:nvCxnSpPr>
              <p:cNvPr id="24" name="Straight Connector 23">
                <a:extLst>
                  <a:ext uri="{FF2B5EF4-FFF2-40B4-BE49-F238E27FC236}">
                    <a16:creationId xmlns:a16="http://schemas.microsoft.com/office/drawing/2014/main" id="{BA4F4404-44B5-7FBA-5DCA-2EBAC3BC5C0E}"/>
                  </a:ext>
                </a:extLst>
              </p:cNvPr>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460D9B-92ED-D00A-36E2-B975B371A84A}"/>
                  </a:ext>
                </a:extLst>
              </p:cNvPr>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3F4D6B4-3533-2D9F-D001-12591A21772D}"/>
                  </a:ext>
                </a:extLst>
              </p:cNvPr>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C350BED-5631-9F64-3CC5-12DC7D22651A}"/>
                  </a:ext>
                </a:extLst>
              </p:cNvPr>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B0767A-C1EA-EA25-5F9A-7CF0C6DA8320}"/>
                  </a:ext>
                </a:extLst>
              </p:cNvPr>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4EBF16A0-374F-FED9-31EC-B3CC795EDE8F}"/>
                  </a:ext>
                </a:extLst>
              </p:cNvPr>
              <p:cNvGrpSpPr/>
              <p:nvPr/>
            </p:nvGrpSpPr>
            <p:grpSpPr bwMode="hidden">
              <a:xfrm>
                <a:off x="6327885" y="0"/>
                <a:ext cx="5864115" cy="5898673"/>
                <a:chOff x="6327885" y="0"/>
                <a:chExt cx="5864115" cy="5898673"/>
              </a:xfrm>
            </p:grpSpPr>
            <p:cxnSp>
              <p:nvCxnSpPr>
                <p:cNvPr id="35" name="Straight Connector 34">
                  <a:extLst>
                    <a:ext uri="{FF2B5EF4-FFF2-40B4-BE49-F238E27FC236}">
                      <a16:creationId xmlns:a16="http://schemas.microsoft.com/office/drawing/2014/main" id="{19F90385-B288-5C72-98A2-FAF895F5440C}"/>
                    </a:ext>
                  </a:extLst>
                </p:cNvPr>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79BC36-A68E-5CB5-5E89-EFD0872CFC63}"/>
                    </a:ext>
                  </a:extLst>
                </p:cNvPr>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893937-8B6F-FD5A-2D62-087FCCDDBE6D}"/>
                    </a:ext>
                  </a:extLst>
                </p:cNvPr>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F7B2D30-F747-9BB4-5543-FC608C8DCD0C}"/>
                    </a:ext>
                  </a:extLst>
                </p:cNvPr>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BC460C8-89C2-3475-8BF7-6B8974495583}"/>
                    </a:ext>
                  </a:extLst>
                </p:cNvPr>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30" name="Straight Connector 29">
                <a:extLst>
                  <a:ext uri="{FF2B5EF4-FFF2-40B4-BE49-F238E27FC236}">
                    <a16:creationId xmlns:a16="http://schemas.microsoft.com/office/drawing/2014/main" id="{975E432B-3D3F-6E15-F43C-FA4226727B75}"/>
                  </a:ext>
                </a:extLst>
              </p:cNvPr>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6654D4-2905-7A52-C2FD-3215AFE80BCB}"/>
                  </a:ext>
                </a:extLst>
              </p:cNvPr>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8F0B160-041B-859B-7B15-50B63960CE38}"/>
                  </a:ext>
                </a:extLst>
              </p:cNvPr>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CC2770E-03D3-94E8-357B-D7D984E6E4CB}"/>
                  </a:ext>
                </a:extLst>
              </p:cNvPr>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3E4E56B-8485-7CF4-9A1E-185AF43BADBC}"/>
                  </a:ext>
                </a:extLst>
              </p:cNvPr>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9322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8EB33F-1B3C-4EE9-8256-8C46E58A8561}" type="datetime1">
              <a:rPr lang="en-US" smtClean="0"/>
              <a:t>11/9/2022</a:t>
            </a:fld>
            <a:endParaRPr lang="en-US"/>
          </a:p>
        </p:txBody>
      </p:sp>
      <p:sp>
        <p:nvSpPr>
          <p:cNvPr id="6" name="Footer Placeholder 5"/>
          <p:cNvSpPr>
            <a:spLocks noGrp="1"/>
          </p:cNvSpPr>
          <p:nvPr>
            <p:ph type="ftr" sz="quarter" idx="11"/>
          </p:nvPr>
        </p:nvSpPr>
        <p:spPr/>
        <p:txBody>
          <a:bodyPr/>
          <a:lstStyle/>
          <a:p>
            <a:r>
              <a:rPr lang="fi-FI"/>
              <a:t>Vinolia Varsha | svinoliyavarsha@gmail.com | 7022153930</a:t>
            </a:r>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grpSp>
        <p:nvGrpSpPr>
          <p:cNvPr id="8" name="Group 7">
            <a:extLst>
              <a:ext uri="{FF2B5EF4-FFF2-40B4-BE49-F238E27FC236}">
                <a16:creationId xmlns:a16="http://schemas.microsoft.com/office/drawing/2014/main" id="{B6A1CEF7-EFBC-11A7-4549-D343A3D074BB}"/>
              </a:ext>
            </a:extLst>
          </p:cNvPr>
          <p:cNvGrpSpPr/>
          <p:nvPr userDrawn="1"/>
        </p:nvGrpSpPr>
        <p:grpSpPr bwMode="hidden">
          <a:xfrm>
            <a:off x="-1" y="0"/>
            <a:ext cx="12192002" cy="6858000"/>
            <a:chOff x="-1" y="0"/>
            <a:chExt cx="12192002" cy="6858000"/>
          </a:xfrm>
        </p:grpSpPr>
        <p:cxnSp>
          <p:nvCxnSpPr>
            <p:cNvPr id="9" name="Straight Connector 8">
              <a:extLst>
                <a:ext uri="{FF2B5EF4-FFF2-40B4-BE49-F238E27FC236}">
                  <a16:creationId xmlns:a16="http://schemas.microsoft.com/office/drawing/2014/main" id="{0B94291D-2293-D334-4DF3-0BB3845263FD}"/>
                </a:ext>
              </a:extLst>
            </p:cNvPr>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69B19AB-FA67-364B-0085-B365A515632C}"/>
                </a:ext>
              </a:extLst>
            </p:cNvPr>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7B278A-DC98-E1FC-13EF-66C7548A753E}"/>
                </a:ext>
              </a:extLst>
            </p:cNvPr>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80B5317-615B-1805-4806-AB693F6A66BA}"/>
                </a:ext>
              </a:extLst>
            </p:cNvPr>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9B5AAF2-44DB-F7FD-3D6B-835FED03EA20}"/>
                </a:ext>
              </a:extLst>
            </p:cNvPr>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7A7694-994A-FADD-5EAE-5398F53098BE}"/>
                </a:ext>
              </a:extLst>
            </p:cNvPr>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895DA9-7C03-4D4C-2820-04818357FCC0}"/>
                </a:ext>
              </a:extLst>
            </p:cNvPr>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E0F1758-48FD-4025-52CA-0807A45CAB7A}"/>
                </a:ext>
              </a:extLst>
            </p:cNvPr>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2562BBC-25E9-2653-C5A7-C99BFD6B46FA}"/>
                </a:ext>
              </a:extLst>
            </p:cNvPr>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292890B-28A3-4B90-AA2A-E685955A2822}"/>
                </a:ext>
              </a:extLst>
            </p:cNvPr>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99FABA-FD09-F2A3-8847-B4254C355F19}"/>
                </a:ext>
              </a:extLst>
            </p:cNvPr>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8B31CC5-FF62-0217-0598-C9BD8F2336C9}"/>
                </a:ext>
              </a:extLst>
            </p:cNvPr>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F33C97-AFC1-58C8-7C14-DA111C8F6A39}"/>
                </a:ext>
              </a:extLst>
            </p:cNvPr>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E85360-2F08-77B5-1801-93FD6BA153F1}"/>
                </a:ext>
              </a:extLst>
            </p:cNvPr>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F39A7A-230C-E5B1-0077-FCDCF2D221C1}"/>
                </a:ext>
              </a:extLst>
            </p:cNvPr>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B8D010F-8A66-8A42-A8E3-8D7A0E03C339}"/>
                </a:ext>
              </a:extLst>
            </p:cNvPr>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342C007E-3C62-9118-4573-01B40E3B0BEF}"/>
                </a:ext>
              </a:extLst>
            </p:cNvPr>
            <p:cNvGrpSpPr/>
            <p:nvPr userDrawn="1"/>
          </p:nvGrpSpPr>
          <p:grpSpPr bwMode="hidden">
            <a:xfrm>
              <a:off x="-1" y="0"/>
              <a:ext cx="12192001" cy="6858000"/>
              <a:chOff x="-1" y="0"/>
              <a:chExt cx="12192001" cy="6858000"/>
            </a:xfrm>
          </p:grpSpPr>
          <p:cxnSp>
            <p:nvCxnSpPr>
              <p:cNvPr id="43" name="Straight Connector 42">
                <a:extLst>
                  <a:ext uri="{FF2B5EF4-FFF2-40B4-BE49-F238E27FC236}">
                    <a16:creationId xmlns:a16="http://schemas.microsoft.com/office/drawing/2014/main" id="{F34F50ED-4D16-4C20-4991-F3360FDCB55B}"/>
                  </a:ext>
                </a:extLst>
              </p:cNvPr>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A5D1E13-E4B2-803D-0007-B72C2AC8DA86}"/>
                  </a:ext>
                </a:extLst>
              </p:cNvPr>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C1A83AC-1382-3F67-FADF-E27B675294AC}"/>
                  </a:ext>
                </a:extLst>
              </p:cNvPr>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53B34A3-E69E-A36E-3CD5-D2E672260E9C}"/>
                  </a:ext>
                </a:extLst>
              </p:cNvPr>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5509508-65EB-05A5-ECE0-E8494A32657C}"/>
                  </a:ext>
                </a:extLst>
              </p:cNvPr>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5D2F858-D07B-E1FE-5594-25A92D283E71}"/>
                  </a:ext>
                </a:extLst>
              </p:cNvPr>
              <p:cNvGrpSpPr/>
              <p:nvPr/>
            </p:nvGrpSpPr>
            <p:grpSpPr bwMode="hidden">
              <a:xfrm>
                <a:off x="6327885" y="0"/>
                <a:ext cx="5864115" cy="5898673"/>
                <a:chOff x="6327885" y="0"/>
                <a:chExt cx="5864115" cy="5898673"/>
              </a:xfrm>
            </p:grpSpPr>
            <p:cxnSp>
              <p:nvCxnSpPr>
                <p:cNvPr id="54" name="Straight Connector 53">
                  <a:extLst>
                    <a:ext uri="{FF2B5EF4-FFF2-40B4-BE49-F238E27FC236}">
                      <a16:creationId xmlns:a16="http://schemas.microsoft.com/office/drawing/2014/main" id="{0AEE31DC-122A-B96F-DC1E-A4CDF7FA8173}"/>
                    </a:ext>
                  </a:extLst>
                </p:cNvPr>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BB68162-8F59-2500-01A2-3EB037C57701}"/>
                    </a:ext>
                  </a:extLst>
                </p:cNvPr>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06821F6-EF6C-7C0A-5209-C8E15E5142A2}"/>
                    </a:ext>
                  </a:extLst>
                </p:cNvPr>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0E42C71-3D4D-62EA-CB8C-351E784480D9}"/>
                    </a:ext>
                  </a:extLst>
                </p:cNvPr>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7D9ABE0-2520-161C-6785-49E1B11B5526}"/>
                    </a:ext>
                  </a:extLst>
                </p:cNvPr>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a:extLst>
                  <a:ext uri="{FF2B5EF4-FFF2-40B4-BE49-F238E27FC236}">
                    <a16:creationId xmlns:a16="http://schemas.microsoft.com/office/drawing/2014/main" id="{4495F24F-DCC7-70E2-3F27-82A290BC37EE}"/>
                  </a:ext>
                </a:extLst>
              </p:cNvPr>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70AE10-9918-708B-90E5-9738F760D87D}"/>
                  </a:ext>
                </a:extLst>
              </p:cNvPr>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ECA9556-1AAC-50E0-A8BE-5834214891BD}"/>
                  </a:ext>
                </a:extLst>
              </p:cNvPr>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729E41B-AA1E-2CBE-31CD-C886278DDA32}"/>
                  </a:ext>
                </a:extLst>
              </p:cNvPr>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7AFDE09-0457-9ADD-D9F0-46E97C5D79BC}"/>
                  </a:ext>
                </a:extLst>
              </p:cNvPr>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3FA0A3C0-486A-5B5B-B6FB-BA425ECFF24D}"/>
                </a:ext>
              </a:extLst>
            </p:cNvPr>
            <p:cNvGrpSpPr/>
            <p:nvPr userDrawn="1"/>
          </p:nvGrpSpPr>
          <p:grpSpPr bwMode="hidden">
            <a:xfrm flipH="1">
              <a:off x="0" y="0"/>
              <a:ext cx="12192001" cy="6858000"/>
              <a:chOff x="-1" y="0"/>
              <a:chExt cx="12192001" cy="6858000"/>
            </a:xfrm>
          </p:grpSpPr>
          <p:cxnSp>
            <p:nvCxnSpPr>
              <p:cNvPr id="27" name="Straight Connector 26">
                <a:extLst>
                  <a:ext uri="{FF2B5EF4-FFF2-40B4-BE49-F238E27FC236}">
                    <a16:creationId xmlns:a16="http://schemas.microsoft.com/office/drawing/2014/main" id="{38FB9117-51F2-35C8-3DC3-9DBD96D5056F}"/>
                  </a:ext>
                </a:extLst>
              </p:cNvPr>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2396C68-E696-9997-F059-2C7C5B4A91E3}"/>
                  </a:ext>
                </a:extLst>
              </p:cNvPr>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D88669F-30B3-935B-A9CC-C9ADF488F472}"/>
                  </a:ext>
                </a:extLst>
              </p:cNvPr>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6660B92-7DC3-1F9D-453B-A0AA6EC86C91}"/>
                  </a:ext>
                </a:extLst>
              </p:cNvPr>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082828-D46C-CE32-A58C-0BB3BDEA6E70}"/>
                  </a:ext>
                </a:extLst>
              </p:cNvPr>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C25B8B40-3BF0-82E1-F2D8-7F868995EECB}"/>
                  </a:ext>
                </a:extLst>
              </p:cNvPr>
              <p:cNvGrpSpPr/>
              <p:nvPr/>
            </p:nvGrpSpPr>
            <p:grpSpPr bwMode="hidden">
              <a:xfrm>
                <a:off x="6327885" y="0"/>
                <a:ext cx="5864115" cy="5898673"/>
                <a:chOff x="6327885" y="0"/>
                <a:chExt cx="5864115" cy="5898673"/>
              </a:xfrm>
            </p:grpSpPr>
            <p:cxnSp>
              <p:nvCxnSpPr>
                <p:cNvPr id="38" name="Straight Connector 37">
                  <a:extLst>
                    <a:ext uri="{FF2B5EF4-FFF2-40B4-BE49-F238E27FC236}">
                      <a16:creationId xmlns:a16="http://schemas.microsoft.com/office/drawing/2014/main" id="{3DED28CF-8CDF-184A-A267-056EE6B85D67}"/>
                    </a:ext>
                  </a:extLst>
                </p:cNvPr>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889EF44-927D-1132-3C1D-C36ED90640BA}"/>
                    </a:ext>
                  </a:extLst>
                </p:cNvPr>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D33E457-ADCA-4226-52AC-07E4F038AA5E}"/>
                    </a:ext>
                  </a:extLst>
                </p:cNvPr>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31BAD3-B6C1-B636-60DA-924CBB9D463E}"/>
                    </a:ext>
                  </a:extLst>
                </p:cNvPr>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E46FA7A-F0AE-6C74-4946-942880C26D60}"/>
                    </a:ext>
                  </a:extLst>
                </p:cNvPr>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FF41A5B4-2AD8-8D6E-8AE3-B42C55AA387C}"/>
                  </a:ext>
                </a:extLst>
              </p:cNvPr>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2F6EE32-4023-FAD4-3CCA-1C3B55965FDE}"/>
                  </a:ext>
                </a:extLst>
              </p:cNvPr>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DB50C8E-D4EF-98EF-E169-B9D9F5B67DCA}"/>
                  </a:ext>
                </a:extLst>
              </p:cNvPr>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EDACA8-E591-73EA-CC55-F46B4085F643}"/>
                  </a:ext>
                </a:extLst>
              </p:cNvPr>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2416083-64A6-E822-8980-2B3F22910B29}"/>
                  </a:ext>
                </a:extLst>
              </p:cNvPr>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58">
            <a:extLst>
              <a:ext uri="{FF2B5EF4-FFF2-40B4-BE49-F238E27FC236}">
                <a16:creationId xmlns:a16="http://schemas.microsoft.com/office/drawing/2014/main" id="{9CE9440F-5049-D8E7-4DF0-D603979AF68B}"/>
              </a:ext>
            </a:extLst>
          </p:cNvPr>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0D123681-387F-B29E-8F9C-2C7FF515708D}"/>
              </a:ext>
            </a:extLst>
          </p:cNvPr>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7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DCB1D-71EC-4054-A2A0-BD463AE02A3E}" type="datetime1">
              <a:rPr lang="en-US" smtClean="0"/>
              <a:t>11/9/2022</a:t>
            </a:fld>
            <a:endParaRPr lang="en-US" dirty="0"/>
          </a:p>
        </p:txBody>
      </p:sp>
      <p:sp>
        <p:nvSpPr>
          <p:cNvPr id="6" name="Footer Placeholder 5"/>
          <p:cNvSpPr>
            <a:spLocks noGrp="1"/>
          </p:cNvSpPr>
          <p:nvPr>
            <p:ph type="ftr" sz="quarter" idx="11"/>
          </p:nvPr>
        </p:nvSpPr>
        <p:spPr/>
        <p:txBody>
          <a:bodyPr/>
          <a:lstStyle/>
          <a:p>
            <a:r>
              <a:rPr lang="fi-FI"/>
              <a:t>Vinolia Varsha | svinoliyavarsha@gmail.com | 7022153930</a:t>
            </a:r>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412408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766C237-569A-4A9F-B731-DC877DAEA793}" type="datetime1">
              <a:rPr lang="en-US" smtClean="0"/>
              <a:t>11/9/2022</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fi-FI"/>
              <a:t>Vinolia Varsha | svinoliyavarsha@gmail.com | 7022153930</a:t>
            </a:r>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31375A4-56A4-47D6-9801-1991572033F7}" type="slidenum">
              <a:rPr lang="en-US" smtClean="0"/>
              <a:pPr/>
              <a:t>‹#›</a:t>
            </a:fld>
            <a:endParaRPr lang="en-US" dirty="0"/>
          </a:p>
        </p:txBody>
      </p:sp>
      <p:grpSp>
        <p:nvGrpSpPr>
          <p:cNvPr id="7" name="Group 6">
            <a:extLst>
              <a:ext uri="{FF2B5EF4-FFF2-40B4-BE49-F238E27FC236}">
                <a16:creationId xmlns:a16="http://schemas.microsoft.com/office/drawing/2014/main" id="{0388432F-70AA-687D-E6FE-EF1E12E8FD16}"/>
              </a:ext>
            </a:extLst>
          </p:cNvPr>
          <p:cNvGrpSpPr/>
          <p:nvPr userDrawn="1"/>
        </p:nvGrpSpPr>
        <p:grpSpPr bwMode="hidden">
          <a:xfrm>
            <a:off x="-1" y="-195943"/>
            <a:ext cx="12192002" cy="6858000"/>
            <a:chOff x="-1" y="0"/>
            <a:chExt cx="12192002" cy="6858000"/>
          </a:xfrm>
        </p:grpSpPr>
        <p:cxnSp>
          <p:nvCxnSpPr>
            <p:cNvPr id="8" name="Straight Connector 7">
              <a:extLst>
                <a:ext uri="{FF2B5EF4-FFF2-40B4-BE49-F238E27FC236}">
                  <a16:creationId xmlns:a16="http://schemas.microsoft.com/office/drawing/2014/main" id="{16D9B412-34F8-6E4D-B4EE-B8D996221F77}"/>
                </a:ext>
              </a:extLst>
            </p:cNvPr>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E5C6F4-09FC-C183-8203-4FADC6ECDDDB}"/>
                </a:ext>
              </a:extLst>
            </p:cNvPr>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04B201E-1BE4-3A42-0E3A-5EBDF44CCF7B}"/>
                </a:ext>
              </a:extLst>
            </p:cNvPr>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4296F9D-5CA5-10D4-E1D4-F37F6EFC3CBF}"/>
                </a:ext>
              </a:extLst>
            </p:cNvPr>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4594F90-969C-B155-E74A-4FD1FAA800C3}"/>
                </a:ext>
              </a:extLst>
            </p:cNvPr>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4769811-847E-488B-1B4B-38DB7C31F71B}"/>
                </a:ext>
              </a:extLst>
            </p:cNvPr>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5FC76BE-71A8-E78A-DE62-16C8357F8B98}"/>
                </a:ext>
              </a:extLst>
            </p:cNvPr>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211A8BC-E92F-43FE-5588-E209A54419AF}"/>
                </a:ext>
              </a:extLst>
            </p:cNvPr>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E750693-C6C0-C355-AE0B-C424C5DBE224}"/>
                </a:ext>
              </a:extLst>
            </p:cNvPr>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B29698-10A0-A7BC-FB53-5EBE10A95E53}"/>
                </a:ext>
              </a:extLst>
            </p:cNvPr>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1059EDC-AB4B-5965-4165-92AA168135F0}"/>
                </a:ext>
              </a:extLst>
            </p:cNvPr>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A4028F3-6AE7-0C52-9469-579656B7015D}"/>
                </a:ext>
              </a:extLst>
            </p:cNvPr>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4DE5F1D-25D1-3E82-C5C3-B076541C633E}"/>
                </a:ext>
              </a:extLst>
            </p:cNvPr>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F30038-1A70-6F5B-0080-7A0B14A5E4ED}"/>
                </a:ext>
              </a:extLst>
            </p:cNvPr>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E1BEDD-666C-7E4C-7042-3BA786172D0A}"/>
                </a:ext>
              </a:extLst>
            </p:cNvPr>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DB8A86-123B-ABC1-0834-F1ECFB34CFB9}"/>
                </a:ext>
              </a:extLst>
            </p:cNvPr>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7C839B08-BDEC-ED87-E5D2-A93EA92E7660}"/>
                </a:ext>
              </a:extLst>
            </p:cNvPr>
            <p:cNvGrpSpPr/>
            <p:nvPr userDrawn="1"/>
          </p:nvGrpSpPr>
          <p:grpSpPr bwMode="hidden">
            <a:xfrm>
              <a:off x="-1" y="0"/>
              <a:ext cx="12192001" cy="6858000"/>
              <a:chOff x="-1" y="0"/>
              <a:chExt cx="12192001" cy="6858000"/>
            </a:xfrm>
          </p:grpSpPr>
          <p:cxnSp>
            <p:nvCxnSpPr>
              <p:cNvPr id="42" name="Straight Connector 41">
                <a:extLst>
                  <a:ext uri="{FF2B5EF4-FFF2-40B4-BE49-F238E27FC236}">
                    <a16:creationId xmlns:a16="http://schemas.microsoft.com/office/drawing/2014/main" id="{77326EDA-B3BB-2E33-D52B-F799B2D020C5}"/>
                  </a:ext>
                </a:extLst>
              </p:cNvPr>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9EF0A55-7C95-DE3B-6E41-305F0CE9F364}"/>
                  </a:ext>
                </a:extLst>
              </p:cNvPr>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C7F712C-0127-035F-B7B5-B4F6E6AA443D}"/>
                  </a:ext>
                </a:extLst>
              </p:cNvPr>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5990EF5-63B0-3452-3FF0-3ECE5D32F01B}"/>
                  </a:ext>
                </a:extLst>
              </p:cNvPr>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59B90E1-629F-AEF5-4F16-A94D361067E2}"/>
                  </a:ext>
                </a:extLst>
              </p:cNvPr>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21CE0ECE-108A-0A87-482B-96F233D4D263}"/>
                  </a:ext>
                </a:extLst>
              </p:cNvPr>
              <p:cNvGrpSpPr/>
              <p:nvPr/>
            </p:nvGrpSpPr>
            <p:grpSpPr bwMode="hidden">
              <a:xfrm>
                <a:off x="6327885" y="0"/>
                <a:ext cx="5864115" cy="5898673"/>
                <a:chOff x="6327885" y="0"/>
                <a:chExt cx="5864115" cy="5898673"/>
              </a:xfrm>
            </p:grpSpPr>
            <p:cxnSp>
              <p:nvCxnSpPr>
                <p:cNvPr id="53" name="Straight Connector 52">
                  <a:extLst>
                    <a:ext uri="{FF2B5EF4-FFF2-40B4-BE49-F238E27FC236}">
                      <a16:creationId xmlns:a16="http://schemas.microsoft.com/office/drawing/2014/main" id="{4A6C5202-9C0B-A08C-1A1A-47FA54F53248}"/>
                    </a:ext>
                  </a:extLst>
                </p:cNvPr>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7D334E0-CE21-D194-7F8D-0CA9AB15E335}"/>
                    </a:ext>
                  </a:extLst>
                </p:cNvPr>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C6BEF6C-650F-78A8-276C-87ABDE5E2C67}"/>
                    </a:ext>
                  </a:extLst>
                </p:cNvPr>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39E80B8-C7DB-6F62-7B49-2FF2EE33512F}"/>
                    </a:ext>
                  </a:extLst>
                </p:cNvPr>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06B0549-5AA0-C5C4-CD2F-7DC93C2EC0D5}"/>
                    </a:ext>
                  </a:extLst>
                </p:cNvPr>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FF699F00-46DB-0AE4-D443-C508980A27A3}"/>
                  </a:ext>
                </a:extLst>
              </p:cNvPr>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AAD6DA3-7B11-8335-46D4-F06CE6EB3AC1}"/>
                  </a:ext>
                </a:extLst>
              </p:cNvPr>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6C8363-E366-0162-31F9-EDB938AE27C5}"/>
                  </a:ext>
                </a:extLst>
              </p:cNvPr>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EA4FE7-C7DE-4F5D-801B-EA8C31B8CB91}"/>
                  </a:ext>
                </a:extLst>
              </p:cNvPr>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9D11EA6-D7AD-9908-BAC0-E5213010E5D5}"/>
                  </a:ext>
                </a:extLst>
              </p:cNvPr>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CAD16B80-3E6C-E678-94BC-CB11BC1B3EB7}"/>
                </a:ext>
              </a:extLst>
            </p:cNvPr>
            <p:cNvGrpSpPr/>
            <p:nvPr userDrawn="1"/>
          </p:nvGrpSpPr>
          <p:grpSpPr bwMode="hidden">
            <a:xfrm flipH="1">
              <a:off x="0" y="0"/>
              <a:ext cx="12192001" cy="6858000"/>
              <a:chOff x="-1" y="0"/>
              <a:chExt cx="12192001" cy="6858000"/>
            </a:xfrm>
          </p:grpSpPr>
          <p:cxnSp>
            <p:nvCxnSpPr>
              <p:cNvPr id="26" name="Straight Connector 25">
                <a:extLst>
                  <a:ext uri="{FF2B5EF4-FFF2-40B4-BE49-F238E27FC236}">
                    <a16:creationId xmlns:a16="http://schemas.microsoft.com/office/drawing/2014/main" id="{900CCB73-727F-03C4-7960-201124FEB540}"/>
                  </a:ext>
                </a:extLst>
              </p:cNvPr>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6101558-516F-8BFC-CD78-1BD078A70E1E}"/>
                  </a:ext>
                </a:extLst>
              </p:cNvPr>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710F91A-795E-06F7-88C3-17B50135B57E}"/>
                  </a:ext>
                </a:extLst>
              </p:cNvPr>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853920-2BF4-27F7-F48B-37993E271FB1}"/>
                  </a:ext>
                </a:extLst>
              </p:cNvPr>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B15EC2E-8EB4-15F8-34C3-7923414CBAA8}"/>
                  </a:ext>
                </a:extLst>
              </p:cNvPr>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478B65E-7A86-91E4-EAAE-0956799D3551}"/>
                  </a:ext>
                </a:extLst>
              </p:cNvPr>
              <p:cNvGrpSpPr/>
              <p:nvPr/>
            </p:nvGrpSpPr>
            <p:grpSpPr bwMode="hidden">
              <a:xfrm>
                <a:off x="6327885" y="0"/>
                <a:ext cx="5864115" cy="5898673"/>
                <a:chOff x="6327885" y="0"/>
                <a:chExt cx="5864115" cy="5898673"/>
              </a:xfrm>
            </p:grpSpPr>
            <p:cxnSp>
              <p:nvCxnSpPr>
                <p:cNvPr id="37" name="Straight Connector 36">
                  <a:extLst>
                    <a:ext uri="{FF2B5EF4-FFF2-40B4-BE49-F238E27FC236}">
                      <a16:creationId xmlns:a16="http://schemas.microsoft.com/office/drawing/2014/main" id="{898B5BBD-D2A3-3D13-B32E-C202025445E7}"/>
                    </a:ext>
                  </a:extLst>
                </p:cNvPr>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24C9249-D934-27DC-454F-1958C6CEEB1D}"/>
                    </a:ext>
                  </a:extLst>
                </p:cNvPr>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D30D65F-6E54-B0DF-D652-BDC70F3B1F65}"/>
                    </a:ext>
                  </a:extLst>
                </p:cNvPr>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23952DF-2975-1D62-2FB6-FF3A415A2A14}"/>
                    </a:ext>
                  </a:extLst>
                </p:cNvPr>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DAF2F59-4D17-7C0D-2601-0C168D461C33}"/>
                    </a:ext>
                  </a:extLst>
                </p:cNvPr>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BECBD4CA-9104-403E-6B01-73FC5091C886}"/>
                  </a:ext>
                </a:extLst>
              </p:cNvPr>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E1F3914-13D5-09AA-7362-36F189211D84}"/>
                  </a:ext>
                </a:extLst>
              </p:cNvPr>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3356367-57EB-5DB7-3766-E851A267C463}"/>
                  </a:ext>
                </a:extLst>
              </p:cNvPr>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05FF7E3-5DCD-0017-B175-83ABED0BE939}"/>
                  </a:ext>
                </a:extLst>
              </p:cNvPr>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7728DA1-D5C0-63B9-7E83-FB38B2207C31}"/>
                  </a:ext>
                </a:extLst>
              </p:cNvPr>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8" name="Straight Connector 57">
            <a:extLst>
              <a:ext uri="{FF2B5EF4-FFF2-40B4-BE49-F238E27FC236}">
                <a16:creationId xmlns:a16="http://schemas.microsoft.com/office/drawing/2014/main" id="{AD54A131-12FA-EAAD-361B-D8EF44E487D1}"/>
              </a:ext>
            </a:extLst>
          </p:cNvPr>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16409"/>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3177" y="3429000"/>
            <a:ext cx="9807550" cy="1888724"/>
          </a:xfrm>
        </p:spPr>
        <p:txBody>
          <a:bodyPr/>
          <a:lstStyle/>
          <a:p>
            <a:r>
              <a:rPr lang="en-US" dirty="0">
                <a:solidFill>
                  <a:schemeClr val="tx1"/>
                </a:solidFill>
              </a:rPr>
              <a:t>9 Dogs Breeds Identification &amp; Classification</a:t>
            </a:r>
          </a:p>
        </p:txBody>
      </p:sp>
      <p:sp>
        <p:nvSpPr>
          <p:cNvPr id="3" name="Subtitle 2"/>
          <p:cNvSpPr>
            <a:spLocks noGrp="1"/>
          </p:cNvSpPr>
          <p:nvPr>
            <p:ph type="subTitle" idx="1"/>
          </p:nvPr>
        </p:nvSpPr>
        <p:spPr>
          <a:xfrm>
            <a:off x="1370693" y="5477522"/>
            <a:ext cx="9440034" cy="767918"/>
          </a:xfrm>
        </p:spPr>
        <p:txBody>
          <a:bodyPr/>
          <a:lstStyle/>
          <a:p>
            <a:r>
              <a:rPr lang="en-US" sz="2400" dirty="0" err="1"/>
              <a:t>Vinolia</a:t>
            </a:r>
            <a:r>
              <a:rPr lang="en-US" sz="2400" dirty="0"/>
              <a:t> varsha s </a:t>
            </a:r>
          </a:p>
          <a:p>
            <a:endParaRPr lang="en-US" dirty="0"/>
          </a:p>
        </p:txBody>
      </p:sp>
      <p:pic>
        <p:nvPicPr>
          <p:cNvPr id="5" name="Picture 4">
            <a:extLst>
              <a:ext uri="{FF2B5EF4-FFF2-40B4-BE49-F238E27FC236}">
                <a16:creationId xmlns:a16="http://schemas.microsoft.com/office/drawing/2014/main" id="{349D5A9A-68D3-CADA-616D-C3CEF8C6B7F4}"/>
              </a:ext>
            </a:extLst>
          </p:cNvPr>
          <p:cNvPicPr>
            <a:picLocks noChangeAspect="1"/>
          </p:cNvPicPr>
          <p:nvPr/>
        </p:nvPicPr>
        <p:blipFill>
          <a:blip r:embed="rId2"/>
          <a:stretch>
            <a:fillRect/>
          </a:stretch>
        </p:blipFill>
        <p:spPr>
          <a:xfrm>
            <a:off x="-5290" y="-3008"/>
            <a:ext cx="12197290" cy="6936468"/>
          </a:xfrm>
          <a:prstGeom prst="rect">
            <a:avLst/>
          </a:prstGeom>
        </p:spPr>
      </p:pic>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BD712-83E7-269D-6439-15B5DD39B318}"/>
              </a:ext>
            </a:extLst>
          </p:cNvPr>
          <p:cNvSpPr>
            <a:spLocks noGrp="1"/>
          </p:cNvSpPr>
          <p:nvPr>
            <p:ph type="title"/>
          </p:nvPr>
        </p:nvSpPr>
        <p:spPr/>
        <p:txBody>
          <a:bodyPr/>
          <a:lstStyle/>
          <a:p>
            <a:r>
              <a:rPr lang="en-US" dirty="0"/>
              <a:t>Creating train, test and validation generators</a:t>
            </a:r>
            <a:endParaRPr lang="en-IN" dirty="0"/>
          </a:p>
        </p:txBody>
      </p:sp>
      <p:pic>
        <p:nvPicPr>
          <p:cNvPr id="18" name="Content Placeholder 17">
            <a:extLst>
              <a:ext uri="{FF2B5EF4-FFF2-40B4-BE49-F238E27FC236}">
                <a16:creationId xmlns:a16="http://schemas.microsoft.com/office/drawing/2014/main" id="{315B0C0D-8245-1FA9-7052-115B742DE699}"/>
              </a:ext>
            </a:extLst>
          </p:cNvPr>
          <p:cNvPicPr>
            <a:picLocks noGrp="1" noChangeAspect="1"/>
          </p:cNvPicPr>
          <p:nvPr>
            <p:ph idx="1"/>
          </p:nvPr>
        </p:nvPicPr>
        <p:blipFill>
          <a:blip r:embed="rId2"/>
          <a:stretch>
            <a:fillRect/>
          </a:stretch>
        </p:blipFill>
        <p:spPr>
          <a:xfrm>
            <a:off x="1420428" y="1750380"/>
            <a:ext cx="9223898" cy="3993471"/>
          </a:xfrm>
        </p:spPr>
      </p:pic>
      <p:sp>
        <p:nvSpPr>
          <p:cNvPr id="3" name="Footer Placeholder 2">
            <a:extLst>
              <a:ext uri="{FF2B5EF4-FFF2-40B4-BE49-F238E27FC236}">
                <a16:creationId xmlns:a16="http://schemas.microsoft.com/office/drawing/2014/main" id="{06F50E72-3A4C-29EB-59E2-8585A8DCBB36}"/>
              </a:ext>
            </a:extLst>
          </p:cNvPr>
          <p:cNvSpPr>
            <a:spLocks noGrp="1"/>
          </p:cNvSpPr>
          <p:nvPr>
            <p:ph type="ftr" sz="quarter" idx="11"/>
          </p:nvPr>
        </p:nvSpPr>
        <p:spPr/>
        <p:txBody>
          <a:bodyPr/>
          <a:lstStyle/>
          <a:p>
            <a:r>
              <a:rPr lang="fi-FI"/>
              <a:t>Vinolia Varsha | svinoliyavarsha@gmail.com | 7022153930</a:t>
            </a:r>
            <a:endParaRPr lang="en-US" dirty="0"/>
          </a:p>
        </p:txBody>
      </p:sp>
      <p:sp>
        <p:nvSpPr>
          <p:cNvPr id="4" name="Slide Number Placeholder 3">
            <a:extLst>
              <a:ext uri="{FF2B5EF4-FFF2-40B4-BE49-F238E27FC236}">
                <a16:creationId xmlns:a16="http://schemas.microsoft.com/office/drawing/2014/main" id="{96EE6E39-965C-BFBB-E734-4056FF817FFD}"/>
              </a:ext>
            </a:extLst>
          </p:cNvPr>
          <p:cNvSpPr>
            <a:spLocks noGrp="1"/>
          </p:cNvSpPr>
          <p:nvPr>
            <p:ph type="sldNum" sz="quarter" idx="12"/>
          </p:nvPr>
        </p:nvSpPr>
        <p:spPr/>
        <p:txBody>
          <a:bodyPr/>
          <a:lstStyle/>
          <a:p>
            <a:fld id="{E31375A4-56A4-47D6-9801-1991572033F7}" type="slidenum">
              <a:rPr lang="en-US" smtClean="0"/>
              <a:t>10</a:t>
            </a:fld>
            <a:endParaRPr lang="en-US"/>
          </a:p>
        </p:txBody>
      </p:sp>
    </p:spTree>
    <p:extLst>
      <p:ext uri="{BB962C8B-B14F-4D97-AF65-F5344CB8AC3E}">
        <p14:creationId xmlns:p14="http://schemas.microsoft.com/office/powerpoint/2010/main" val="184338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AB09F-46DC-05CF-ABDB-F01CEF787CB8}"/>
              </a:ext>
            </a:extLst>
          </p:cNvPr>
          <p:cNvSpPr>
            <a:spLocks noGrp="1"/>
          </p:cNvSpPr>
          <p:nvPr>
            <p:ph type="title"/>
          </p:nvPr>
        </p:nvSpPr>
        <p:spPr/>
        <p:txBody>
          <a:bodyPr>
            <a:normAutofit fontScale="90000"/>
          </a:bodyPr>
          <a:lstStyle/>
          <a:p>
            <a:r>
              <a:rPr lang="en-US" dirty="0"/>
              <a:t>instantiate the custom callback and train the model </a:t>
            </a:r>
            <a:endParaRPr lang="en-IN" dirty="0"/>
          </a:p>
        </p:txBody>
      </p:sp>
      <p:pic>
        <p:nvPicPr>
          <p:cNvPr id="7" name="Content Placeholder 6">
            <a:extLst>
              <a:ext uri="{FF2B5EF4-FFF2-40B4-BE49-F238E27FC236}">
                <a16:creationId xmlns:a16="http://schemas.microsoft.com/office/drawing/2014/main" id="{983611DA-DD03-0A20-ACB5-C5B01082C8BE}"/>
              </a:ext>
            </a:extLst>
          </p:cNvPr>
          <p:cNvPicPr>
            <a:picLocks noGrp="1" noChangeAspect="1"/>
          </p:cNvPicPr>
          <p:nvPr>
            <p:ph idx="1"/>
          </p:nvPr>
        </p:nvPicPr>
        <p:blipFill>
          <a:blip r:embed="rId2"/>
          <a:stretch>
            <a:fillRect/>
          </a:stretch>
        </p:blipFill>
        <p:spPr>
          <a:xfrm>
            <a:off x="1430505" y="1839157"/>
            <a:ext cx="9330990" cy="3810000"/>
          </a:xfrm>
        </p:spPr>
      </p:pic>
      <p:sp>
        <p:nvSpPr>
          <p:cNvPr id="3" name="Footer Placeholder 2">
            <a:extLst>
              <a:ext uri="{FF2B5EF4-FFF2-40B4-BE49-F238E27FC236}">
                <a16:creationId xmlns:a16="http://schemas.microsoft.com/office/drawing/2014/main" id="{0F265020-FBAB-C500-312A-582711EFEA6B}"/>
              </a:ext>
            </a:extLst>
          </p:cNvPr>
          <p:cNvSpPr>
            <a:spLocks noGrp="1"/>
          </p:cNvSpPr>
          <p:nvPr>
            <p:ph type="ftr" sz="quarter" idx="11"/>
          </p:nvPr>
        </p:nvSpPr>
        <p:spPr/>
        <p:txBody>
          <a:bodyPr/>
          <a:lstStyle/>
          <a:p>
            <a:r>
              <a:rPr lang="fi-FI"/>
              <a:t>Vinolia Varsha | svinoliyavarsha@gmail.com | 7022153930</a:t>
            </a:r>
            <a:endParaRPr lang="en-US" dirty="0"/>
          </a:p>
        </p:txBody>
      </p:sp>
      <p:sp>
        <p:nvSpPr>
          <p:cNvPr id="4" name="Slide Number Placeholder 3">
            <a:extLst>
              <a:ext uri="{FF2B5EF4-FFF2-40B4-BE49-F238E27FC236}">
                <a16:creationId xmlns:a16="http://schemas.microsoft.com/office/drawing/2014/main" id="{96D81E6E-23F5-50BE-3D66-8B467857C446}"/>
              </a:ext>
            </a:extLst>
          </p:cNvPr>
          <p:cNvSpPr>
            <a:spLocks noGrp="1"/>
          </p:cNvSpPr>
          <p:nvPr>
            <p:ph type="sldNum" sz="quarter" idx="12"/>
          </p:nvPr>
        </p:nvSpPr>
        <p:spPr/>
        <p:txBody>
          <a:bodyPr/>
          <a:lstStyle/>
          <a:p>
            <a:fld id="{E31375A4-56A4-47D6-9801-1991572033F7}" type="slidenum">
              <a:rPr lang="en-US" smtClean="0"/>
              <a:t>11</a:t>
            </a:fld>
            <a:endParaRPr lang="en-US"/>
          </a:p>
        </p:txBody>
      </p:sp>
    </p:spTree>
    <p:extLst>
      <p:ext uri="{BB962C8B-B14F-4D97-AF65-F5344CB8AC3E}">
        <p14:creationId xmlns:p14="http://schemas.microsoft.com/office/powerpoint/2010/main" val="136585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BE65-29CF-B559-C26A-388034913574}"/>
              </a:ext>
            </a:extLst>
          </p:cNvPr>
          <p:cNvSpPr>
            <a:spLocks noGrp="1"/>
          </p:cNvSpPr>
          <p:nvPr>
            <p:ph type="title"/>
          </p:nvPr>
        </p:nvSpPr>
        <p:spPr>
          <a:xfrm>
            <a:off x="1109671" y="503853"/>
            <a:ext cx="9786929" cy="1142385"/>
          </a:xfrm>
        </p:spPr>
        <p:txBody>
          <a:bodyPr>
            <a:normAutofit fontScale="90000"/>
          </a:bodyPr>
          <a:lstStyle/>
          <a:p>
            <a:r>
              <a:rPr lang="en-US" dirty="0"/>
              <a:t>instantiate the custom callback and train the model </a:t>
            </a:r>
            <a:endParaRPr lang="en-IN" dirty="0"/>
          </a:p>
        </p:txBody>
      </p:sp>
      <p:pic>
        <p:nvPicPr>
          <p:cNvPr id="5" name="Content Placeholder 4">
            <a:extLst>
              <a:ext uri="{FF2B5EF4-FFF2-40B4-BE49-F238E27FC236}">
                <a16:creationId xmlns:a16="http://schemas.microsoft.com/office/drawing/2014/main" id="{DF9907C4-90E0-7BBD-42EA-D9DF4251F28E}"/>
              </a:ext>
            </a:extLst>
          </p:cNvPr>
          <p:cNvPicPr>
            <a:picLocks noGrp="1" noChangeAspect="1"/>
          </p:cNvPicPr>
          <p:nvPr>
            <p:ph idx="1"/>
          </p:nvPr>
        </p:nvPicPr>
        <p:blipFill>
          <a:blip r:embed="rId2"/>
          <a:stretch>
            <a:fillRect/>
          </a:stretch>
        </p:blipFill>
        <p:spPr>
          <a:xfrm>
            <a:off x="1187973" y="1646238"/>
            <a:ext cx="4579293" cy="2188725"/>
          </a:xfrm>
        </p:spPr>
      </p:pic>
      <p:pic>
        <p:nvPicPr>
          <p:cNvPr id="7" name="Picture 6">
            <a:extLst>
              <a:ext uri="{FF2B5EF4-FFF2-40B4-BE49-F238E27FC236}">
                <a16:creationId xmlns:a16="http://schemas.microsoft.com/office/drawing/2014/main" id="{86F10783-CB15-2EF8-A05E-BAE48268AA3B}"/>
              </a:ext>
            </a:extLst>
          </p:cNvPr>
          <p:cNvPicPr>
            <a:picLocks noChangeAspect="1"/>
          </p:cNvPicPr>
          <p:nvPr/>
        </p:nvPicPr>
        <p:blipFill>
          <a:blip r:embed="rId3"/>
          <a:stretch>
            <a:fillRect/>
          </a:stretch>
        </p:blipFill>
        <p:spPr>
          <a:xfrm>
            <a:off x="1176100" y="3851910"/>
            <a:ext cx="4657595" cy="2031365"/>
          </a:xfrm>
          <a:prstGeom prst="rect">
            <a:avLst/>
          </a:prstGeom>
        </p:spPr>
      </p:pic>
      <p:pic>
        <p:nvPicPr>
          <p:cNvPr id="9" name="Picture 8">
            <a:extLst>
              <a:ext uri="{FF2B5EF4-FFF2-40B4-BE49-F238E27FC236}">
                <a16:creationId xmlns:a16="http://schemas.microsoft.com/office/drawing/2014/main" id="{559D263F-9706-2DA7-C8EA-2AABCCF842BC}"/>
              </a:ext>
            </a:extLst>
          </p:cNvPr>
          <p:cNvPicPr>
            <a:picLocks noChangeAspect="1"/>
          </p:cNvPicPr>
          <p:nvPr/>
        </p:nvPicPr>
        <p:blipFill>
          <a:blip r:embed="rId4"/>
          <a:stretch>
            <a:fillRect/>
          </a:stretch>
        </p:blipFill>
        <p:spPr>
          <a:xfrm>
            <a:off x="6096000" y="1646237"/>
            <a:ext cx="5129334" cy="1851501"/>
          </a:xfrm>
          <a:prstGeom prst="rect">
            <a:avLst/>
          </a:prstGeom>
        </p:spPr>
      </p:pic>
      <p:pic>
        <p:nvPicPr>
          <p:cNvPr id="11" name="Picture 10">
            <a:extLst>
              <a:ext uri="{FF2B5EF4-FFF2-40B4-BE49-F238E27FC236}">
                <a16:creationId xmlns:a16="http://schemas.microsoft.com/office/drawing/2014/main" id="{9DBD76A8-5178-33B6-CC21-05ACFEDBF655}"/>
              </a:ext>
            </a:extLst>
          </p:cNvPr>
          <p:cNvPicPr>
            <a:picLocks noChangeAspect="1"/>
          </p:cNvPicPr>
          <p:nvPr/>
        </p:nvPicPr>
        <p:blipFill>
          <a:blip r:embed="rId5"/>
          <a:stretch>
            <a:fillRect/>
          </a:stretch>
        </p:blipFill>
        <p:spPr>
          <a:xfrm>
            <a:off x="6096000" y="3319272"/>
            <a:ext cx="5155813" cy="2852929"/>
          </a:xfrm>
          <a:prstGeom prst="rect">
            <a:avLst/>
          </a:prstGeom>
        </p:spPr>
      </p:pic>
      <p:sp>
        <p:nvSpPr>
          <p:cNvPr id="3" name="Footer Placeholder 2">
            <a:extLst>
              <a:ext uri="{FF2B5EF4-FFF2-40B4-BE49-F238E27FC236}">
                <a16:creationId xmlns:a16="http://schemas.microsoft.com/office/drawing/2014/main" id="{BB6272E3-E24B-C6A4-C359-860A747EF954}"/>
              </a:ext>
            </a:extLst>
          </p:cNvPr>
          <p:cNvSpPr>
            <a:spLocks noGrp="1"/>
          </p:cNvSpPr>
          <p:nvPr>
            <p:ph type="ftr" sz="quarter" idx="11"/>
          </p:nvPr>
        </p:nvSpPr>
        <p:spPr/>
        <p:txBody>
          <a:bodyPr/>
          <a:lstStyle/>
          <a:p>
            <a:r>
              <a:rPr lang="fi-FI"/>
              <a:t>Vinolia Varsha | svinoliyavarsha@gmail.com | 7022153930</a:t>
            </a:r>
            <a:endParaRPr lang="en-US" dirty="0"/>
          </a:p>
        </p:txBody>
      </p:sp>
      <p:sp>
        <p:nvSpPr>
          <p:cNvPr id="4" name="Slide Number Placeholder 3">
            <a:extLst>
              <a:ext uri="{FF2B5EF4-FFF2-40B4-BE49-F238E27FC236}">
                <a16:creationId xmlns:a16="http://schemas.microsoft.com/office/drawing/2014/main" id="{E7A1B076-6579-6423-322C-DEFA9484C31A}"/>
              </a:ext>
            </a:extLst>
          </p:cNvPr>
          <p:cNvSpPr>
            <a:spLocks noGrp="1"/>
          </p:cNvSpPr>
          <p:nvPr>
            <p:ph type="sldNum" sz="quarter" idx="12"/>
          </p:nvPr>
        </p:nvSpPr>
        <p:spPr/>
        <p:txBody>
          <a:bodyPr/>
          <a:lstStyle/>
          <a:p>
            <a:fld id="{E31375A4-56A4-47D6-9801-1991572033F7}" type="slidenum">
              <a:rPr lang="en-US" smtClean="0"/>
              <a:t>12</a:t>
            </a:fld>
            <a:endParaRPr lang="en-US"/>
          </a:p>
        </p:txBody>
      </p:sp>
    </p:spTree>
    <p:extLst>
      <p:ext uri="{BB962C8B-B14F-4D97-AF65-F5344CB8AC3E}">
        <p14:creationId xmlns:p14="http://schemas.microsoft.com/office/powerpoint/2010/main" val="327215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0C291-1E0B-050F-9EB2-4A0F857592DA}"/>
              </a:ext>
            </a:extLst>
          </p:cNvPr>
          <p:cNvSpPr>
            <a:spLocks noGrp="1"/>
          </p:cNvSpPr>
          <p:nvPr>
            <p:ph type="title"/>
          </p:nvPr>
        </p:nvSpPr>
        <p:spPr/>
        <p:txBody>
          <a:bodyPr>
            <a:normAutofit fontScale="90000"/>
          </a:bodyPr>
          <a:lstStyle/>
          <a:p>
            <a:r>
              <a:rPr lang="en-US" dirty="0"/>
              <a:t>evaluate model on the test set then save the model</a:t>
            </a:r>
            <a:endParaRPr lang="en-IN" dirty="0"/>
          </a:p>
        </p:txBody>
      </p:sp>
      <p:pic>
        <p:nvPicPr>
          <p:cNvPr id="11" name="Content Placeholder 10">
            <a:extLst>
              <a:ext uri="{FF2B5EF4-FFF2-40B4-BE49-F238E27FC236}">
                <a16:creationId xmlns:a16="http://schemas.microsoft.com/office/drawing/2014/main" id="{0EABD3E3-F93C-1D74-4C08-B3B09637BFE8}"/>
              </a:ext>
            </a:extLst>
          </p:cNvPr>
          <p:cNvPicPr>
            <a:picLocks noGrp="1" noChangeAspect="1"/>
          </p:cNvPicPr>
          <p:nvPr>
            <p:ph idx="1"/>
          </p:nvPr>
        </p:nvPicPr>
        <p:blipFill>
          <a:blip r:embed="rId2"/>
          <a:stretch>
            <a:fillRect/>
          </a:stretch>
        </p:blipFill>
        <p:spPr>
          <a:xfrm>
            <a:off x="1669003" y="1731963"/>
            <a:ext cx="8513684" cy="4059237"/>
          </a:xfrm>
        </p:spPr>
      </p:pic>
      <p:sp>
        <p:nvSpPr>
          <p:cNvPr id="3" name="Footer Placeholder 2">
            <a:extLst>
              <a:ext uri="{FF2B5EF4-FFF2-40B4-BE49-F238E27FC236}">
                <a16:creationId xmlns:a16="http://schemas.microsoft.com/office/drawing/2014/main" id="{735A61B1-DBF4-DF53-7C04-70ECB1E7F69C}"/>
              </a:ext>
            </a:extLst>
          </p:cNvPr>
          <p:cNvSpPr>
            <a:spLocks noGrp="1"/>
          </p:cNvSpPr>
          <p:nvPr>
            <p:ph type="ftr" sz="quarter" idx="11"/>
          </p:nvPr>
        </p:nvSpPr>
        <p:spPr/>
        <p:txBody>
          <a:bodyPr/>
          <a:lstStyle/>
          <a:p>
            <a:r>
              <a:rPr lang="fi-FI"/>
              <a:t>Vinolia Varsha | svinoliyavarsha@gmail.com | 7022153930</a:t>
            </a:r>
            <a:endParaRPr lang="en-US" dirty="0"/>
          </a:p>
        </p:txBody>
      </p:sp>
      <p:sp>
        <p:nvSpPr>
          <p:cNvPr id="4" name="Slide Number Placeholder 3">
            <a:extLst>
              <a:ext uri="{FF2B5EF4-FFF2-40B4-BE49-F238E27FC236}">
                <a16:creationId xmlns:a16="http://schemas.microsoft.com/office/drawing/2014/main" id="{3437F19A-2481-A80E-6DFF-6D7284825965}"/>
              </a:ext>
            </a:extLst>
          </p:cNvPr>
          <p:cNvSpPr>
            <a:spLocks noGrp="1"/>
          </p:cNvSpPr>
          <p:nvPr>
            <p:ph type="sldNum" sz="quarter" idx="12"/>
          </p:nvPr>
        </p:nvSpPr>
        <p:spPr/>
        <p:txBody>
          <a:bodyPr/>
          <a:lstStyle/>
          <a:p>
            <a:fld id="{E31375A4-56A4-47D6-9801-1991572033F7}" type="slidenum">
              <a:rPr lang="en-US" smtClean="0"/>
              <a:t>13</a:t>
            </a:fld>
            <a:endParaRPr lang="en-US"/>
          </a:p>
        </p:txBody>
      </p:sp>
    </p:spTree>
    <p:extLst>
      <p:ext uri="{BB962C8B-B14F-4D97-AF65-F5344CB8AC3E}">
        <p14:creationId xmlns:p14="http://schemas.microsoft.com/office/powerpoint/2010/main" val="264493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C364-FEFE-10AF-56D1-53EFF4234BFF}"/>
              </a:ext>
            </a:extLst>
          </p:cNvPr>
          <p:cNvSpPr>
            <a:spLocks noGrp="1"/>
          </p:cNvSpPr>
          <p:nvPr>
            <p:ph type="title"/>
          </p:nvPr>
        </p:nvSpPr>
        <p:spPr>
          <a:xfrm>
            <a:off x="969264" y="503853"/>
            <a:ext cx="9927336" cy="1142385"/>
          </a:xfrm>
        </p:spPr>
        <p:txBody>
          <a:bodyPr>
            <a:normAutofit fontScale="90000"/>
          </a:bodyPr>
          <a:lstStyle/>
          <a:p>
            <a:r>
              <a:rPr lang="en-US" dirty="0"/>
              <a:t>Predictions on test set and generate confusion matrix and classification report</a:t>
            </a:r>
            <a:endParaRPr lang="en-IN" dirty="0"/>
          </a:p>
        </p:txBody>
      </p:sp>
      <p:pic>
        <p:nvPicPr>
          <p:cNvPr id="5" name="Content Placeholder 4">
            <a:extLst>
              <a:ext uri="{FF2B5EF4-FFF2-40B4-BE49-F238E27FC236}">
                <a16:creationId xmlns:a16="http://schemas.microsoft.com/office/drawing/2014/main" id="{DD6D6EDC-616E-0A9F-1FAE-3D72D8D583A2}"/>
              </a:ext>
            </a:extLst>
          </p:cNvPr>
          <p:cNvPicPr>
            <a:picLocks noGrp="1" noChangeAspect="1"/>
          </p:cNvPicPr>
          <p:nvPr>
            <p:ph idx="1"/>
          </p:nvPr>
        </p:nvPicPr>
        <p:blipFill>
          <a:blip r:embed="rId2"/>
          <a:stretch>
            <a:fillRect/>
          </a:stretch>
        </p:blipFill>
        <p:spPr>
          <a:xfrm>
            <a:off x="1088136" y="1935480"/>
            <a:ext cx="5067300" cy="4181856"/>
          </a:xfrm>
        </p:spPr>
      </p:pic>
      <p:pic>
        <p:nvPicPr>
          <p:cNvPr id="7" name="Picture 6">
            <a:extLst>
              <a:ext uri="{FF2B5EF4-FFF2-40B4-BE49-F238E27FC236}">
                <a16:creationId xmlns:a16="http://schemas.microsoft.com/office/drawing/2014/main" id="{6E68D39F-2FB9-2414-1381-A6BEAF287408}"/>
              </a:ext>
            </a:extLst>
          </p:cNvPr>
          <p:cNvPicPr>
            <a:picLocks noChangeAspect="1"/>
          </p:cNvPicPr>
          <p:nvPr/>
        </p:nvPicPr>
        <p:blipFill>
          <a:blip r:embed="rId3"/>
          <a:stretch>
            <a:fillRect/>
          </a:stretch>
        </p:blipFill>
        <p:spPr>
          <a:xfrm>
            <a:off x="6442710" y="1991868"/>
            <a:ext cx="5067300" cy="4069080"/>
          </a:xfrm>
          <a:prstGeom prst="rect">
            <a:avLst/>
          </a:prstGeom>
        </p:spPr>
      </p:pic>
      <p:sp>
        <p:nvSpPr>
          <p:cNvPr id="3" name="Footer Placeholder 2">
            <a:extLst>
              <a:ext uri="{FF2B5EF4-FFF2-40B4-BE49-F238E27FC236}">
                <a16:creationId xmlns:a16="http://schemas.microsoft.com/office/drawing/2014/main" id="{98452FAC-DF7F-E62B-2A98-F8C04CEDEA37}"/>
              </a:ext>
            </a:extLst>
          </p:cNvPr>
          <p:cNvSpPr>
            <a:spLocks noGrp="1"/>
          </p:cNvSpPr>
          <p:nvPr>
            <p:ph type="ftr" sz="quarter" idx="11"/>
          </p:nvPr>
        </p:nvSpPr>
        <p:spPr/>
        <p:txBody>
          <a:bodyPr/>
          <a:lstStyle/>
          <a:p>
            <a:r>
              <a:rPr lang="fi-FI"/>
              <a:t>Vinolia Varsha | svinoliyavarsha@gmail.com | 7022153930</a:t>
            </a:r>
            <a:endParaRPr lang="en-US" dirty="0"/>
          </a:p>
        </p:txBody>
      </p:sp>
      <p:sp>
        <p:nvSpPr>
          <p:cNvPr id="4" name="Slide Number Placeholder 3">
            <a:extLst>
              <a:ext uri="{FF2B5EF4-FFF2-40B4-BE49-F238E27FC236}">
                <a16:creationId xmlns:a16="http://schemas.microsoft.com/office/drawing/2014/main" id="{6DDDDDC0-760C-81E2-A7D4-FE54D18CC936}"/>
              </a:ext>
            </a:extLst>
          </p:cNvPr>
          <p:cNvSpPr>
            <a:spLocks noGrp="1"/>
          </p:cNvSpPr>
          <p:nvPr>
            <p:ph type="sldNum" sz="quarter" idx="12"/>
          </p:nvPr>
        </p:nvSpPr>
        <p:spPr/>
        <p:txBody>
          <a:bodyPr/>
          <a:lstStyle/>
          <a:p>
            <a:fld id="{E31375A4-56A4-47D6-9801-1991572033F7}" type="slidenum">
              <a:rPr lang="en-US" smtClean="0"/>
              <a:t>14</a:t>
            </a:fld>
            <a:endParaRPr lang="en-US"/>
          </a:p>
        </p:txBody>
      </p:sp>
    </p:spTree>
    <p:extLst>
      <p:ext uri="{BB962C8B-B14F-4D97-AF65-F5344CB8AC3E}">
        <p14:creationId xmlns:p14="http://schemas.microsoft.com/office/powerpoint/2010/main" val="7292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CC161-33CB-37D3-4F43-833B3714299C}"/>
              </a:ext>
            </a:extLst>
          </p:cNvPr>
          <p:cNvSpPr>
            <a:spLocks noGrp="1"/>
          </p:cNvSpPr>
          <p:nvPr>
            <p:ph type="title"/>
          </p:nvPr>
        </p:nvSpPr>
        <p:spPr/>
        <p:txBody>
          <a:bodyPr>
            <a:normAutofit fontScale="90000"/>
          </a:bodyPr>
          <a:lstStyle/>
          <a:p>
            <a:r>
              <a:rPr lang="en-US" dirty="0"/>
              <a:t>F1 score is without balancing the dataset</a:t>
            </a:r>
            <a:br>
              <a:rPr lang="en-US" dirty="0"/>
            </a:br>
            <a:endParaRPr lang="en-IN" dirty="0"/>
          </a:p>
        </p:txBody>
      </p:sp>
      <p:sp>
        <p:nvSpPr>
          <p:cNvPr id="3" name="Content Placeholder 2">
            <a:extLst>
              <a:ext uri="{FF2B5EF4-FFF2-40B4-BE49-F238E27FC236}">
                <a16:creationId xmlns:a16="http://schemas.microsoft.com/office/drawing/2014/main" id="{1A005777-EB36-9A4E-DB7F-DC02EDCEB6C6}"/>
              </a:ext>
            </a:extLst>
          </p:cNvPr>
          <p:cNvSpPr>
            <a:spLocks noGrp="1"/>
          </p:cNvSpPr>
          <p:nvPr>
            <p:ph idx="1"/>
          </p:nvPr>
        </p:nvSpPr>
        <p:spPr/>
        <p:txBody>
          <a:bodyPr/>
          <a:lstStyle/>
          <a:p>
            <a:r>
              <a:rPr lang="en-IN" dirty="0"/>
              <a:t>Recreate the generators</a:t>
            </a:r>
          </a:p>
          <a:p>
            <a:endParaRPr lang="en-IN" dirty="0"/>
          </a:p>
        </p:txBody>
      </p:sp>
      <p:pic>
        <p:nvPicPr>
          <p:cNvPr id="5" name="Picture 4">
            <a:extLst>
              <a:ext uri="{FF2B5EF4-FFF2-40B4-BE49-F238E27FC236}">
                <a16:creationId xmlns:a16="http://schemas.microsoft.com/office/drawing/2014/main" id="{F37898DA-8EAA-1AF3-7BC5-3F1A67427BB8}"/>
              </a:ext>
            </a:extLst>
          </p:cNvPr>
          <p:cNvPicPr>
            <a:picLocks noChangeAspect="1"/>
          </p:cNvPicPr>
          <p:nvPr/>
        </p:nvPicPr>
        <p:blipFill>
          <a:blip r:embed="rId2"/>
          <a:stretch>
            <a:fillRect/>
          </a:stretch>
        </p:blipFill>
        <p:spPr>
          <a:xfrm>
            <a:off x="1455984" y="2300710"/>
            <a:ext cx="8353842" cy="3825453"/>
          </a:xfrm>
          <a:prstGeom prst="rect">
            <a:avLst/>
          </a:prstGeom>
        </p:spPr>
      </p:pic>
      <p:sp>
        <p:nvSpPr>
          <p:cNvPr id="4" name="Footer Placeholder 3">
            <a:extLst>
              <a:ext uri="{FF2B5EF4-FFF2-40B4-BE49-F238E27FC236}">
                <a16:creationId xmlns:a16="http://schemas.microsoft.com/office/drawing/2014/main" id="{460CA851-61FF-5638-B873-FCAC808A5A97}"/>
              </a:ext>
            </a:extLst>
          </p:cNvPr>
          <p:cNvSpPr>
            <a:spLocks noGrp="1"/>
          </p:cNvSpPr>
          <p:nvPr>
            <p:ph type="ftr" sz="quarter" idx="11"/>
          </p:nvPr>
        </p:nvSpPr>
        <p:spPr/>
        <p:txBody>
          <a:bodyPr/>
          <a:lstStyle/>
          <a:p>
            <a:r>
              <a:rPr lang="fi-FI"/>
              <a:t>Vinolia Varsha | svinoliyavarsha@gmail.com | 7022153930</a:t>
            </a:r>
            <a:endParaRPr lang="en-US" dirty="0"/>
          </a:p>
        </p:txBody>
      </p:sp>
      <p:sp>
        <p:nvSpPr>
          <p:cNvPr id="6" name="Slide Number Placeholder 5">
            <a:extLst>
              <a:ext uri="{FF2B5EF4-FFF2-40B4-BE49-F238E27FC236}">
                <a16:creationId xmlns:a16="http://schemas.microsoft.com/office/drawing/2014/main" id="{56174408-C9A6-B0F6-ADC2-1234057975AF}"/>
              </a:ext>
            </a:extLst>
          </p:cNvPr>
          <p:cNvSpPr>
            <a:spLocks noGrp="1"/>
          </p:cNvSpPr>
          <p:nvPr>
            <p:ph type="sldNum" sz="quarter" idx="12"/>
          </p:nvPr>
        </p:nvSpPr>
        <p:spPr/>
        <p:txBody>
          <a:bodyPr/>
          <a:lstStyle/>
          <a:p>
            <a:fld id="{E31375A4-56A4-47D6-9801-1991572033F7}" type="slidenum">
              <a:rPr lang="en-US" smtClean="0"/>
              <a:t>15</a:t>
            </a:fld>
            <a:endParaRPr lang="en-US"/>
          </a:p>
        </p:txBody>
      </p:sp>
    </p:spTree>
    <p:extLst>
      <p:ext uri="{BB962C8B-B14F-4D97-AF65-F5344CB8AC3E}">
        <p14:creationId xmlns:p14="http://schemas.microsoft.com/office/powerpoint/2010/main" val="236746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1FBA-D582-525F-1D18-826ED688337D}"/>
              </a:ext>
            </a:extLst>
          </p:cNvPr>
          <p:cNvSpPr>
            <a:spLocks noGrp="1"/>
          </p:cNvSpPr>
          <p:nvPr>
            <p:ph type="title"/>
          </p:nvPr>
        </p:nvSpPr>
        <p:spPr/>
        <p:txBody>
          <a:bodyPr/>
          <a:lstStyle/>
          <a:p>
            <a:r>
              <a:rPr lang="en-IN" dirty="0"/>
              <a:t>Recreating the model</a:t>
            </a:r>
          </a:p>
        </p:txBody>
      </p:sp>
      <p:pic>
        <p:nvPicPr>
          <p:cNvPr id="5" name="Content Placeholder 4">
            <a:extLst>
              <a:ext uri="{FF2B5EF4-FFF2-40B4-BE49-F238E27FC236}">
                <a16:creationId xmlns:a16="http://schemas.microsoft.com/office/drawing/2014/main" id="{5B2A8101-5B91-5719-015B-8B45CDF9CB49}"/>
              </a:ext>
            </a:extLst>
          </p:cNvPr>
          <p:cNvPicPr>
            <a:picLocks noGrp="1" noChangeAspect="1"/>
          </p:cNvPicPr>
          <p:nvPr>
            <p:ph idx="1"/>
          </p:nvPr>
        </p:nvPicPr>
        <p:blipFill>
          <a:blip r:embed="rId2"/>
          <a:stretch>
            <a:fillRect/>
          </a:stretch>
        </p:blipFill>
        <p:spPr>
          <a:xfrm>
            <a:off x="1295400" y="1882066"/>
            <a:ext cx="9601200" cy="3488923"/>
          </a:xfrm>
        </p:spPr>
      </p:pic>
      <p:sp>
        <p:nvSpPr>
          <p:cNvPr id="3" name="Footer Placeholder 2">
            <a:extLst>
              <a:ext uri="{FF2B5EF4-FFF2-40B4-BE49-F238E27FC236}">
                <a16:creationId xmlns:a16="http://schemas.microsoft.com/office/drawing/2014/main" id="{55D01AE3-9ABE-A61D-C6AB-A3E1A6B5907B}"/>
              </a:ext>
            </a:extLst>
          </p:cNvPr>
          <p:cNvSpPr>
            <a:spLocks noGrp="1"/>
          </p:cNvSpPr>
          <p:nvPr>
            <p:ph type="ftr" sz="quarter" idx="11"/>
          </p:nvPr>
        </p:nvSpPr>
        <p:spPr/>
        <p:txBody>
          <a:bodyPr/>
          <a:lstStyle/>
          <a:p>
            <a:r>
              <a:rPr lang="fi-FI"/>
              <a:t>Vinolia Varsha | svinoliyavarsha@gmail.com | 7022153930</a:t>
            </a:r>
            <a:endParaRPr lang="en-US" dirty="0"/>
          </a:p>
        </p:txBody>
      </p:sp>
      <p:sp>
        <p:nvSpPr>
          <p:cNvPr id="4" name="Slide Number Placeholder 3">
            <a:extLst>
              <a:ext uri="{FF2B5EF4-FFF2-40B4-BE49-F238E27FC236}">
                <a16:creationId xmlns:a16="http://schemas.microsoft.com/office/drawing/2014/main" id="{441B226E-D37B-E2A8-CB72-7167983DD343}"/>
              </a:ext>
            </a:extLst>
          </p:cNvPr>
          <p:cNvSpPr>
            <a:spLocks noGrp="1"/>
          </p:cNvSpPr>
          <p:nvPr>
            <p:ph type="sldNum" sz="quarter" idx="12"/>
          </p:nvPr>
        </p:nvSpPr>
        <p:spPr/>
        <p:txBody>
          <a:bodyPr/>
          <a:lstStyle/>
          <a:p>
            <a:fld id="{E31375A4-56A4-47D6-9801-1991572033F7}" type="slidenum">
              <a:rPr lang="en-US" smtClean="0"/>
              <a:t>16</a:t>
            </a:fld>
            <a:endParaRPr lang="en-US"/>
          </a:p>
        </p:txBody>
      </p:sp>
    </p:spTree>
    <p:extLst>
      <p:ext uri="{BB962C8B-B14F-4D97-AF65-F5344CB8AC3E}">
        <p14:creationId xmlns:p14="http://schemas.microsoft.com/office/powerpoint/2010/main" val="70477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B76A4-56E9-96CB-1016-0444017C3567}"/>
              </a:ext>
            </a:extLst>
          </p:cNvPr>
          <p:cNvSpPr>
            <a:spLocks noGrp="1"/>
          </p:cNvSpPr>
          <p:nvPr>
            <p:ph type="title"/>
          </p:nvPr>
        </p:nvSpPr>
        <p:spPr>
          <a:xfrm>
            <a:off x="1012054" y="503853"/>
            <a:ext cx="9884546" cy="1142385"/>
          </a:xfrm>
        </p:spPr>
        <p:txBody>
          <a:bodyPr/>
          <a:lstStyle/>
          <a:p>
            <a:r>
              <a:rPr lang="en-US" dirty="0"/>
              <a:t>Retrain the model on unbalanced </a:t>
            </a:r>
            <a:r>
              <a:rPr lang="en-US" dirty="0" err="1"/>
              <a:t>datase</a:t>
            </a:r>
            <a:endParaRPr lang="en-IN" dirty="0"/>
          </a:p>
        </p:txBody>
      </p:sp>
      <p:pic>
        <p:nvPicPr>
          <p:cNvPr id="5" name="Content Placeholder 4">
            <a:extLst>
              <a:ext uri="{FF2B5EF4-FFF2-40B4-BE49-F238E27FC236}">
                <a16:creationId xmlns:a16="http://schemas.microsoft.com/office/drawing/2014/main" id="{2B0ECE06-168C-06CB-9B63-4A00F960A60D}"/>
              </a:ext>
            </a:extLst>
          </p:cNvPr>
          <p:cNvPicPr>
            <a:picLocks noGrp="1" noChangeAspect="1"/>
          </p:cNvPicPr>
          <p:nvPr>
            <p:ph idx="1"/>
          </p:nvPr>
        </p:nvPicPr>
        <p:blipFill>
          <a:blip r:embed="rId2"/>
          <a:stretch>
            <a:fillRect/>
          </a:stretch>
        </p:blipFill>
        <p:spPr>
          <a:xfrm>
            <a:off x="1198485" y="1981200"/>
            <a:ext cx="9601200" cy="3810000"/>
          </a:xfrm>
        </p:spPr>
      </p:pic>
      <p:sp>
        <p:nvSpPr>
          <p:cNvPr id="3" name="Footer Placeholder 2">
            <a:extLst>
              <a:ext uri="{FF2B5EF4-FFF2-40B4-BE49-F238E27FC236}">
                <a16:creationId xmlns:a16="http://schemas.microsoft.com/office/drawing/2014/main" id="{D666B161-EAF8-00B3-B0FF-F5E961A9B46D}"/>
              </a:ext>
            </a:extLst>
          </p:cNvPr>
          <p:cNvSpPr>
            <a:spLocks noGrp="1"/>
          </p:cNvSpPr>
          <p:nvPr>
            <p:ph type="ftr" sz="quarter" idx="11"/>
          </p:nvPr>
        </p:nvSpPr>
        <p:spPr/>
        <p:txBody>
          <a:bodyPr/>
          <a:lstStyle/>
          <a:p>
            <a:r>
              <a:rPr lang="fi-FI"/>
              <a:t>Vinolia Varsha | svinoliyavarsha@gmail.com | 7022153930</a:t>
            </a:r>
            <a:endParaRPr lang="en-US" dirty="0"/>
          </a:p>
        </p:txBody>
      </p:sp>
      <p:sp>
        <p:nvSpPr>
          <p:cNvPr id="4" name="Slide Number Placeholder 3">
            <a:extLst>
              <a:ext uri="{FF2B5EF4-FFF2-40B4-BE49-F238E27FC236}">
                <a16:creationId xmlns:a16="http://schemas.microsoft.com/office/drawing/2014/main" id="{33B57ABC-D883-B1C2-3611-CD8161A1B639}"/>
              </a:ext>
            </a:extLst>
          </p:cNvPr>
          <p:cNvSpPr>
            <a:spLocks noGrp="1"/>
          </p:cNvSpPr>
          <p:nvPr>
            <p:ph type="sldNum" sz="quarter" idx="12"/>
          </p:nvPr>
        </p:nvSpPr>
        <p:spPr/>
        <p:txBody>
          <a:bodyPr/>
          <a:lstStyle/>
          <a:p>
            <a:fld id="{E31375A4-56A4-47D6-9801-1991572033F7}" type="slidenum">
              <a:rPr lang="en-US" smtClean="0"/>
              <a:t>17</a:t>
            </a:fld>
            <a:endParaRPr lang="en-US"/>
          </a:p>
        </p:txBody>
      </p:sp>
    </p:spTree>
    <p:extLst>
      <p:ext uri="{BB962C8B-B14F-4D97-AF65-F5344CB8AC3E}">
        <p14:creationId xmlns:p14="http://schemas.microsoft.com/office/powerpoint/2010/main" val="336911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C4AB6-910B-6E0A-D1C9-5C069367BCAE}"/>
              </a:ext>
            </a:extLst>
          </p:cNvPr>
          <p:cNvSpPr>
            <a:spLocks noGrp="1"/>
          </p:cNvSpPr>
          <p:nvPr>
            <p:ph type="title"/>
          </p:nvPr>
        </p:nvSpPr>
        <p:spPr>
          <a:xfrm>
            <a:off x="762421" y="503853"/>
            <a:ext cx="10134179" cy="1142385"/>
          </a:xfrm>
        </p:spPr>
        <p:txBody>
          <a:bodyPr/>
          <a:lstStyle/>
          <a:p>
            <a:r>
              <a:rPr lang="en-US" dirty="0"/>
              <a:t>Retraining the model on unbalanced dataset</a:t>
            </a:r>
            <a:endParaRPr lang="en-IN" dirty="0"/>
          </a:p>
        </p:txBody>
      </p:sp>
      <p:pic>
        <p:nvPicPr>
          <p:cNvPr id="5" name="Content Placeholder 4">
            <a:extLst>
              <a:ext uri="{FF2B5EF4-FFF2-40B4-BE49-F238E27FC236}">
                <a16:creationId xmlns:a16="http://schemas.microsoft.com/office/drawing/2014/main" id="{2E5FB8B5-19C9-7623-159D-070B57E210F3}"/>
              </a:ext>
            </a:extLst>
          </p:cNvPr>
          <p:cNvPicPr>
            <a:picLocks noGrp="1" noChangeAspect="1"/>
          </p:cNvPicPr>
          <p:nvPr>
            <p:ph idx="1"/>
          </p:nvPr>
        </p:nvPicPr>
        <p:blipFill>
          <a:blip r:embed="rId2"/>
          <a:stretch>
            <a:fillRect/>
          </a:stretch>
        </p:blipFill>
        <p:spPr>
          <a:xfrm>
            <a:off x="762421" y="1646235"/>
            <a:ext cx="5434193" cy="4355067"/>
          </a:xfrm>
        </p:spPr>
      </p:pic>
      <p:pic>
        <p:nvPicPr>
          <p:cNvPr id="7" name="Picture 6">
            <a:extLst>
              <a:ext uri="{FF2B5EF4-FFF2-40B4-BE49-F238E27FC236}">
                <a16:creationId xmlns:a16="http://schemas.microsoft.com/office/drawing/2014/main" id="{CD35C02F-7BA5-1690-E7F4-F813D87E50A6}"/>
              </a:ext>
            </a:extLst>
          </p:cNvPr>
          <p:cNvPicPr>
            <a:picLocks noChangeAspect="1"/>
          </p:cNvPicPr>
          <p:nvPr/>
        </p:nvPicPr>
        <p:blipFill>
          <a:blip r:embed="rId3"/>
          <a:stretch>
            <a:fillRect/>
          </a:stretch>
        </p:blipFill>
        <p:spPr>
          <a:xfrm>
            <a:off x="6267635" y="1655113"/>
            <a:ext cx="5370990" cy="4355067"/>
          </a:xfrm>
          <a:prstGeom prst="rect">
            <a:avLst/>
          </a:prstGeom>
        </p:spPr>
      </p:pic>
      <p:sp>
        <p:nvSpPr>
          <p:cNvPr id="3" name="Footer Placeholder 2">
            <a:extLst>
              <a:ext uri="{FF2B5EF4-FFF2-40B4-BE49-F238E27FC236}">
                <a16:creationId xmlns:a16="http://schemas.microsoft.com/office/drawing/2014/main" id="{8FEF9888-87F3-4453-9013-F047B3F6CA85}"/>
              </a:ext>
            </a:extLst>
          </p:cNvPr>
          <p:cNvSpPr>
            <a:spLocks noGrp="1"/>
          </p:cNvSpPr>
          <p:nvPr>
            <p:ph type="ftr" sz="quarter" idx="11"/>
          </p:nvPr>
        </p:nvSpPr>
        <p:spPr/>
        <p:txBody>
          <a:bodyPr/>
          <a:lstStyle/>
          <a:p>
            <a:r>
              <a:rPr lang="fi-FI"/>
              <a:t>Vinolia Varsha | svinoliyavarsha@gmail.com | 7022153930</a:t>
            </a:r>
            <a:endParaRPr lang="en-US" dirty="0"/>
          </a:p>
        </p:txBody>
      </p:sp>
      <p:sp>
        <p:nvSpPr>
          <p:cNvPr id="4" name="Slide Number Placeholder 3">
            <a:extLst>
              <a:ext uri="{FF2B5EF4-FFF2-40B4-BE49-F238E27FC236}">
                <a16:creationId xmlns:a16="http://schemas.microsoft.com/office/drawing/2014/main" id="{2CCF3B3A-2C26-221B-AE85-1B7D341620BD}"/>
              </a:ext>
            </a:extLst>
          </p:cNvPr>
          <p:cNvSpPr>
            <a:spLocks noGrp="1"/>
          </p:cNvSpPr>
          <p:nvPr>
            <p:ph type="sldNum" sz="quarter" idx="12"/>
          </p:nvPr>
        </p:nvSpPr>
        <p:spPr/>
        <p:txBody>
          <a:bodyPr/>
          <a:lstStyle/>
          <a:p>
            <a:fld id="{E31375A4-56A4-47D6-9801-1991572033F7}" type="slidenum">
              <a:rPr lang="en-US" smtClean="0"/>
              <a:t>18</a:t>
            </a:fld>
            <a:endParaRPr lang="en-US"/>
          </a:p>
        </p:txBody>
      </p:sp>
    </p:spTree>
    <p:extLst>
      <p:ext uri="{BB962C8B-B14F-4D97-AF65-F5344CB8AC3E}">
        <p14:creationId xmlns:p14="http://schemas.microsoft.com/office/powerpoint/2010/main" val="237773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4EE2C-6C2D-C741-A764-460661A88634}"/>
              </a:ext>
            </a:extLst>
          </p:cNvPr>
          <p:cNvSpPr>
            <a:spLocks noGrp="1"/>
          </p:cNvSpPr>
          <p:nvPr>
            <p:ph type="title"/>
          </p:nvPr>
        </p:nvSpPr>
        <p:spPr/>
        <p:txBody>
          <a:bodyPr/>
          <a:lstStyle/>
          <a:p>
            <a:r>
              <a:rPr lang="en-US" dirty="0"/>
              <a:t>Plotting results and get accuracy on test set</a:t>
            </a:r>
            <a:endParaRPr lang="en-IN" dirty="0"/>
          </a:p>
        </p:txBody>
      </p:sp>
      <p:pic>
        <p:nvPicPr>
          <p:cNvPr id="5" name="Content Placeholder 4">
            <a:extLst>
              <a:ext uri="{FF2B5EF4-FFF2-40B4-BE49-F238E27FC236}">
                <a16:creationId xmlns:a16="http://schemas.microsoft.com/office/drawing/2014/main" id="{11B66E0D-0446-DB88-3EB0-A2C00B0F9243}"/>
              </a:ext>
            </a:extLst>
          </p:cNvPr>
          <p:cNvPicPr>
            <a:picLocks noGrp="1" noChangeAspect="1"/>
          </p:cNvPicPr>
          <p:nvPr>
            <p:ph idx="1"/>
          </p:nvPr>
        </p:nvPicPr>
        <p:blipFill>
          <a:blip r:embed="rId2"/>
          <a:stretch>
            <a:fillRect/>
          </a:stretch>
        </p:blipFill>
        <p:spPr>
          <a:xfrm>
            <a:off x="1455198" y="1658726"/>
            <a:ext cx="8967186" cy="4145872"/>
          </a:xfrm>
        </p:spPr>
      </p:pic>
      <p:sp>
        <p:nvSpPr>
          <p:cNvPr id="3" name="Footer Placeholder 2">
            <a:extLst>
              <a:ext uri="{FF2B5EF4-FFF2-40B4-BE49-F238E27FC236}">
                <a16:creationId xmlns:a16="http://schemas.microsoft.com/office/drawing/2014/main" id="{07634639-BC50-41AA-F59E-D39B188D7D94}"/>
              </a:ext>
            </a:extLst>
          </p:cNvPr>
          <p:cNvSpPr>
            <a:spLocks noGrp="1"/>
          </p:cNvSpPr>
          <p:nvPr>
            <p:ph type="ftr" sz="quarter" idx="11"/>
          </p:nvPr>
        </p:nvSpPr>
        <p:spPr/>
        <p:txBody>
          <a:bodyPr/>
          <a:lstStyle/>
          <a:p>
            <a:r>
              <a:rPr lang="fi-FI"/>
              <a:t>Vinolia Varsha | svinoliyavarsha@gmail.com | 7022153930</a:t>
            </a:r>
            <a:endParaRPr lang="en-US" dirty="0"/>
          </a:p>
        </p:txBody>
      </p:sp>
      <p:sp>
        <p:nvSpPr>
          <p:cNvPr id="4" name="Slide Number Placeholder 3">
            <a:extLst>
              <a:ext uri="{FF2B5EF4-FFF2-40B4-BE49-F238E27FC236}">
                <a16:creationId xmlns:a16="http://schemas.microsoft.com/office/drawing/2014/main" id="{4ED6FEC1-B7C3-225A-9D81-976ED85B366E}"/>
              </a:ext>
            </a:extLst>
          </p:cNvPr>
          <p:cNvSpPr>
            <a:spLocks noGrp="1"/>
          </p:cNvSpPr>
          <p:nvPr>
            <p:ph type="sldNum" sz="quarter" idx="12"/>
          </p:nvPr>
        </p:nvSpPr>
        <p:spPr/>
        <p:txBody>
          <a:bodyPr/>
          <a:lstStyle/>
          <a:p>
            <a:fld id="{E31375A4-56A4-47D6-9801-1991572033F7}" type="slidenum">
              <a:rPr lang="en-US" smtClean="0"/>
              <a:t>19</a:t>
            </a:fld>
            <a:endParaRPr lang="en-US"/>
          </a:p>
        </p:txBody>
      </p:sp>
    </p:spTree>
    <p:extLst>
      <p:ext uri="{BB962C8B-B14F-4D97-AF65-F5344CB8AC3E}">
        <p14:creationId xmlns:p14="http://schemas.microsoft.com/office/powerpoint/2010/main" val="130989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Dataset </a:t>
            </a:r>
          </a:p>
        </p:txBody>
      </p:sp>
      <p:sp>
        <p:nvSpPr>
          <p:cNvPr id="3" name="Content Placeholder 2"/>
          <p:cNvSpPr>
            <a:spLocks noGrp="1"/>
          </p:cNvSpPr>
          <p:nvPr>
            <p:ph idx="1"/>
          </p:nvPr>
        </p:nvSpPr>
        <p:spPr/>
        <p:txBody>
          <a:bodyPr/>
          <a:lstStyle/>
          <a:p>
            <a:pPr marL="0" indent="0" algn="ctr">
              <a:buNone/>
            </a:pPr>
            <a:endParaRPr lang="en-US" dirty="0"/>
          </a:p>
          <a:p>
            <a:pPr marL="0" indent="0" algn="ctr">
              <a:buNone/>
            </a:pPr>
            <a:r>
              <a:rPr lang="en-US" b="1" dirty="0"/>
              <a:t>Dataset name </a:t>
            </a:r>
            <a:r>
              <a:rPr lang="en-US" dirty="0"/>
              <a:t>: 9Breeds Data </a:t>
            </a:r>
          </a:p>
          <a:p>
            <a:pPr marL="0" indent="0" algn="ctr">
              <a:buNone/>
            </a:pPr>
            <a:endParaRPr lang="en-US" dirty="0"/>
          </a:p>
          <a:p>
            <a:pPr marL="0" indent="0" algn="ctr">
              <a:buNone/>
            </a:pPr>
            <a:r>
              <a:rPr lang="en-US" b="1" dirty="0"/>
              <a:t>Dataset link: </a:t>
            </a:r>
            <a:r>
              <a:rPr lang="en-US" u="sng" dirty="0"/>
              <a:t>https://www.kaggle.com/datasets/muhammadhananasghar/9-dogs-breeds-identification-classification</a:t>
            </a:r>
          </a:p>
        </p:txBody>
      </p:sp>
      <p:sp>
        <p:nvSpPr>
          <p:cNvPr id="4" name="Footer Placeholder 3">
            <a:extLst>
              <a:ext uri="{FF2B5EF4-FFF2-40B4-BE49-F238E27FC236}">
                <a16:creationId xmlns:a16="http://schemas.microsoft.com/office/drawing/2014/main" id="{BA7F5B1F-6F3D-7264-DB45-50E0921B9297}"/>
              </a:ext>
            </a:extLst>
          </p:cNvPr>
          <p:cNvSpPr>
            <a:spLocks noGrp="1"/>
          </p:cNvSpPr>
          <p:nvPr>
            <p:ph type="ftr" sz="quarter" idx="11"/>
          </p:nvPr>
        </p:nvSpPr>
        <p:spPr/>
        <p:txBody>
          <a:bodyPr/>
          <a:lstStyle/>
          <a:p>
            <a:r>
              <a:rPr lang="fi-FI"/>
              <a:t>Vinolia Varsha | svinoliyavarsha@gmail.com | 7022153930</a:t>
            </a:r>
            <a:endParaRPr lang="en-US" dirty="0"/>
          </a:p>
        </p:txBody>
      </p:sp>
      <p:sp>
        <p:nvSpPr>
          <p:cNvPr id="5" name="Slide Number Placeholder 4">
            <a:extLst>
              <a:ext uri="{FF2B5EF4-FFF2-40B4-BE49-F238E27FC236}">
                <a16:creationId xmlns:a16="http://schemas.microsoft.com/office/drawing/2014/main" id="{4B4770DB-65BA-6059-A594-0FD5DE709042}"/>
              </a:ext>
            </a:extLst>
          </p:cNvPr>
          <p:cNvSpPr>
            <a:spLocks noGrp="1"/>
          </p:cNvSpPr>
          <p:nvPr>
            <p:ph type="sldNum" sz="quarter" idx="12"/>
          </p:nvPr>
        </p:nvSpPr>
        <p:spPr/>
        <p:txBody>
          <a:bodyPr/>
          <a:lstStyle/>
          <a:p>
            <a:fld id="{E31375A4-56A4-47D6-9801-1991572033F7}" type="slidenum">
              <a:rPr lang="en-US" smtClean="0"/>
              <a:t>2</a:t>
            </a:fld>
            <a:endParaRPr lang="en-US"/>
          </a:p>
        </p:txBody>
      </p:sp>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56D5E-2736-ABBD-99BA-F0C94C716535}"/>
              </a:ext>
            </a:extLst>
          </p:cNvPr>
          <p:cNvSpPr>
            <a:spLocks noGrp="1"/>
          </p:cNvSpPr>
          <p:nvPr>
            <p:ph type="title"/>
          </p:nvPr>
        </p:nvSpPr>
        <p:spPr>
          <a:xfrm>
            <a:off x="811191" y="503853"/>
            <a:ext cx="10085409" cy="1142385"/>
          </a:xfrm>
        </p:spPr>
        <p:txBody>
          <a:bodyPr>
            <a:normAutofit fontScale="90000"/>
          </a:bodyPr>
          <a:lstStyle/>
          <a:p>
            <a:r>
              <a:rPr lang="en-US" dirty="0"/>
              <a:t>Confusion Matrix and F1 score for unbalanced dataset</a:t>
            </a:r>
            <a:endParaRPr lang="en-IN" dirty="0"/>
          </a:p>
        </p:txBody>
      </p:sp>
      <p:pic>
        <p:nvPicPr>
          <p:cNvPr id="5" name="Content Placeholder 4">
            <a:extLst>
              <a:ext uri="{FF2B5EF4-FFF2-40B4-BE49-F238E27FC236}">
                <a16:creationId xmlns:a16="http://schemas.microsoft.com/office/drawing/2014/main" id="{A1DB2236-DE79-AB40-1FD4-52358ADC496A}"/>
              </a:ext>
            </a:extLst>
          </p:cNvPr>
          <p:cNvPicPr>
            <a:picLocks noGrp="1" noChangeAspect="1"/>
          </p:cNvPicPr>
          <p:nvPr>
            <p:ph idx="1"/>
          </p:nvPr>
        </p:nvPicPr>
        <p:blipFill>
          <a:blip r:embed="rId2"/>
          <a:stretch>
            <a:fillRect/>
          </a:stretch>
        </p:blipFill>
        <p:spPr>
          <a:xfrm>
            <a:off x="811191" y="1812525"/>
            <a:ext cx="4799134" cy="3810000"/>
          </a:xfrm>
        </p:spPr>
      </p:pic>
      <p:pic>
        <p:nvPicPr>
          <p:cNvPr id="7" name="Picture 6">
            <a:extLst>
              <a:ext uri="{FF2B5EF4-FFF2-40B4-BE49-F238E27FC236}">
                <a16:creationId xmlns:a16="http://schemas.microsoft.com/office/drawing/2014/main" id="{C31CA1C3-0A91-DD2B-ACAB-2BC5D3D48DF8}"/>
              </a:ext>
            </a:extLst>
          </p:cNvPr>
          <p:cNvPicPr>
            <a:picLocks noChangeAspect="1"/>
          </p:cNvPicPr>
          <p:nvPr/>
        </p:nvPicPr>
        <p:blipFill>
          <a:blip r:embed="rId3"/>
          <a:stretch>
            <a:fillRect/>
          </a:stretch>
        </p:blipFill>
        <p:spPr>
          <a:xfrm>
            <a:off x="6467475" y="1960487"/>
            <a:ext cx="4429125" cy="3514076"/>
          </a:xfrm>
          <a:prstGeom prst="rect">
            <a:avLst/>
          </a:prstGeom>
        </p:spPr>
      </p:pic>
      <p:sp>
        <p:nvSpPr>
          <p:cNvPr id="3" name="Footer Placeholder 2">
            <a:extLst>
              <a:ext uri="{FF2B5EF4-FFF2-40B4-BE49-F238E27FC236}">
                <a16:creationId xmlns:a16="http://schemas.microsoft.com/office/drawing/2014/main" id="{4DE11C52-F05A-69B2-8F37-C24D954E5AD2}"/>
              </a:ext>
            </a:extLst>
          </p:cNvPr>
          <p:cNvSpPr>
            <a:spLocks noGrp="1"/>
          </p:cNvSpPr>
          <p:nvPr>
            <p:ph type="ftr" sz="quarter" idx="11"/>
          </p:nvPr>
        </p:nvSpPr>
        <p:spPr/>
        <p:txBody>
          <a:bodyPr/>
          <a:lstStyle/>
          <a:p>
            <a:r>
              <a:rPr lang="fi-FI"/>
              <a:t>Vinolia Varsha | svinoliyavarsha@gmail.com | 7022153930</a:t>
            </a:r>
            <a:endParaRPr lang="en-US" dirty="0"/>
          </a:p>
        </p:txBody>
      </p:sp>
      <p:sp>
        <p:nvSpPr>
          <p:cNvPr id="4" name="Slide Number Placeholder 3">
            <a:extLst>
              <a:ext uri="{FF2B5EF4-FFF2-40B4-BE49-F238E27FC236}">
                <a16:creationId xmlns:a16="http://schemas.microsoft.com/office/drawing/2014/main" id="{B16F05DB-0081-3367-4796-A7E61C2252C1}"/>
              </a:ext>
            </a:extLst>
          </p:cNvPr>
          <p:cNvSpPr>
            <a:spLocks noGrp="1"/>
          </p:cNvSpPr>
          <p:nvPr>
            <p:ph type="sldNum" sz="quarter" idx="12"/>
          </p:nvPr>
        </p:nvSpPr>
        <p:spPr/>
        <p:txBody>
          <a:bodyPr/>
          <a:lstStyle/>
          <a:p>
            <a:fld id="{E31375A4-56A4-47D6-9801-1991572033F7}" type="slidenum">
              <a:rPr lang="en-US" smtClean="0"/>
              <a:t>20</a:t>
            </a:fld>
            <a:endParaRPr lang="en-US"/>
          </a:p>
        </p:txBody>
      </p:sp>
    </p:spTree>
    <p:extLst>
      <p:ext uri="{BB962C8B-B14F-4D97-AF65-F5344CB8AC3E}">
        <p14:creationId xmlns:p14="http://schemas.microsoft.com/office/powerpoint/2010/main" val="367207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ADC73-1C4D-774C-7B9A-7291399A21AC}"/>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7C3A107D-F28F-D3DB-5570-1A060886CD72}"/>
              </a:ext>
            </a:extLst>
          </p:cNvPr>
          <p:cNvSpPr>
            <a:spLocks noGrp="1"/>
          </p:cNvSpPr>
          <p:nvPr>
            <p:ph idx="1"/>
          </p:nvPr>
        </p:nvSpPr>
        <p:spPr/>
        <p:txBody>
          <a:bodyPr/>
          <a:lstStyle/>
          <a:p>
            <a:r>
              <a:rPr lang="en-IN" sz="3200" dirty="0"/>
              <a:t>The epoch run up to 25 both on balanced and unbalanced data</a:t>
            </a:r>
          </a:p>
          <a:p>
            <a:r>
              <a:rPr lang="en-IN" sz="3200" dirty="0"/>
              <a:t>There is not much different between the balanced and unbalanced data </a:t>
            </a:r>
          </a:p>
          <a:p>
            <a:r>
              <a:rPr lang="en-IN" sz="3200" dirty="0"/>
              <a:t>Both the accuracy is 98%</a:t>
            </a:r>
          </a:p>
          <a:p>
            <a:r>
              <a:rPr lang="en-IN" sz="3200" dirty="0"/>
              <a:t>The f1 score in both the case are same </a:t>
            </a:r>
          </a:p>
          <a:p>
            <a:endParaRPr lang="en-IN" dirty="0"/>
          </a:p>
        </p:txBody>
      </p:sp>
      <p:sp>
        <p:nvSpPr>
          <p:cNvPr id="4" name="Footer Placeholder 3">
            <a:extLst>
              <a:ext uri="{FF2B5EF4-FFF2-40B4-BE49-F238E27FC236}">
                <a16:creationId xmlns:a16="http://schemas.microsoft.com/office/drawing/2014/main" id="{0AEEE50C-F590-ABC0-932F-4CAD675EFEED}"/>
              </a:ext>
            </a:extLst>
          </p:cNvPr>
          <p:cNvSpPr>
            <a:spLocks noGrp="1"/>
          </p:cNvSpPr>
          <p:nvPr>
            <p:ph type="ftr" sz="quarter" idx="11"/>
          </p:nvPr>
        </p:nvSpPr>
        <p:spPr/>
        <p:txBody>
          <a:bodyPr/>
          <a:lstStyle/>
          <a:p>
            <a:r>
              <a:rPr lang="fi-FI"/>
              <a:t>Vinolia Varsha | svinoliyavarsha@gmail.com | 7022153930</a:t>
            </a:r>
            <a:endParaRPr lang="en-US" dirty="0"/>
          </a:p>
        </p:txBody>
      </p:sp>
      <p:sp>
        <p:nvSpPr>
          <p:cNvPr id="5" name="Slide Number Placeholder 4">
            <a:extLst>
              <a:ext uri="{FF2B5EF4-FFF2-40B4-BE49-F238E27FC236}">
                <a16:creationId xmlns:a16="http://schemas.microsoft.com/office/drawing/2014/main" id="{977E5ED6-46C1-8B31-68C9-4D25C35E81A6}"/>
              </a:ext>
            </a:extLst>
          </p:cNvPr>
          <p:cNvSpPr>
            <a:spLocks noGrp="1"/>
          </p:cNvSpPr>
          <p:nvPr>
            <p:ph type="sldNum" sz="quarter" idx="12"/>
          </p:nvPr>
        </p:nvSpPr>
        <p:spPr/>
        <p:txBody>
          <a:bodyPr/>
          <a:lstStyle/>
          <a:p>
            <a:fld id="{E31375A4-56A4-47D6-9801-1991572033F7}" type="slidenum">
              <a:rPr lang="en-US" smtClean="0"/>
              <a:t>21</a:t>
            </a:fld>
            <a:endParaRPr lang="en-US"/>
          </a:p>
        </p:txBody>
      </p:sp>
    </p:spTree>
    <p:extLst>
      <p:ext uri="{BB962C8B-B14F-4D97-AF65-F5344CB8AC3E}">
        <p14:creationId xmlns:p14="http://schemas.microsoft.com/office/powerpoint/2010/main" val="7624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78A710-DE97-3E94-A3B3-AE61ACCD2524}"/>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9E942A97-BC8A-5EA8-978E-3B5FE201A89A}"/>
              </a:ext>
            </a:extLst>
          </p:cNvPr>
          <p:cNvSpPr txBox="1"/>
          <p:nvPr/>
        </p:nvSpPr>
        <p:spPr>
          <a:xfrm>
            <a:off x="896645" y="2361460"/>
            <a:ext cx="5424256" cy="2308324"/>
          </a:xfrm>
          <a:prstGeom prst="rect">
            <a:avLst/>
          </a:prstGeom>
          <a:noFill/>
        </p:spPr>
        <p:txBody>
          <a:bodyPr wrap="square" rtlCol="0">
            <a:spAutoFit/>
          </a:bodyPr>
          <a:lstStyle/>
          <a:p>
            <a:pPr algn="ctr"/>
            <a:r>
              <a:rPr lang="en-US" sz="3600" dirty="0">
                <a:latin typeface="Arial Rounded MT Bold" panose="020F0704030504030204" pitchFamily="34" charset="0"/>
              </a:rPr>
              <a:t>THANK YOU </a:t>
            </a:r>
          </a:p>
          <a:p>
            <a:pPr algn="ctr"/>
            <a:r>
              <a:rPr lang="en-US" sz="3600" dirty="0">
                <a:latin typeface="Arial Rounded MT Bold" panose="020F0704030504030204" pitchFamily="34" charset="0"/>
              </a:rPr>
              <a:t> FOR  </a:t>
            </a:r>
          </a:p>
          <a:p>
            <a:pPr algn="ctr"/>
            <a:r>
              <a:rPr lang="en-US" sz="3600" dirty="0">
                <a:latin typeface="Arial Rounded MT Bold" panose="020F0704030504030204" pitchFamily="34" charset="0"/>
              </a:rPr>
              <a:t>REVIEWING  </a:t>
            </a:r>
          </a:p>
          <a:p>
            <a:pPr algn="ctr"/>
            <a:r>
              <a:rPr lang="en-US" sz="3600" dirty="0">
                <a:latin typeface="Arial Rounded MT Bold" panose="020F0704030504030204" pitchFamily="34" charset="0"/>
              </a:rPr>
              <a:t>MY WORK</a:t>
            </a:r>
            <a:endParaRPr lang="en-IN" sz="3600" dirty="0">
              <a:latin typeface="Arial Rounded MT Bold" panose="020F0704030504030204" pitchFamily="34" charset="0"/>
            </a:endParaRPr>
          </a:p>
        </p:txBody>
      </p:sp>
      <p:sp>
        <p:nvSpPr>
          <p:cNvPr id="8" name="Footer Placeholder 7">
            <a:extLst>
              <a:ext uri="{FF2B5EF4-FFF2-40B4-BE49-F238E27FC236}">
                <a16:creationId xmlns:a16="http://schemas.microsoft.com/office/drawing/2014/main" id="{D8673E10-F1E8-E292-D4BA-EBEAD0CA94D5}"/>
              </a:ext>
            </a:extLst>
          </p:cNvPr>
          <p:cNvSpPr>
            <a:spLocks noGrp="1"/>
          </p:cNvSpPr>
          <p:nvPr>
            <p:ph type="ftr" sz="quarter" idx="11"/>
          </p:nvPr>
        </p:nvSpPr>
        <p:spPr/>
        <p:txBody>
          <a:bodyPr/>
          <a:lstStyle/>
          <a:p>
            <a:r>
              <a:rPr lang="fi-FI"/>
              <a:t>Vinolia Varsha | svinoliyavarsha@gmail.com | 7022153930</a:t>
            </a:r>
            <a:endParaRPr lang="en-US" dirty="0"/>
          </a:p>
        </p:txBody>
      </p:sp>
      <p:sp>
        <p:nvSpPr>
          <p:cNvPr id="9" name="Slide Number Placeholder 8">
            <a:extLst>
              <a:ext uri="{FF2B5EF4-FFF2-40B4-BE49-F238E27FC236}">
                <a16:creationId xmlns:a16="http://schemas.microsoft.com/office/drawing/2014/main" id="{4472768F-F38A-D2DA-66E0-59AE86EC162D}"/>
              </a:ext>
            </a:extLst>
          </p:cNvPr>
          <p:cNvSpPr>
            <a:spLocks noGrp="1"/>
          </p:cNvSpPr>
          <p:nvPr>
            <p:ph type="sldNum" sz="quarter" idx="12"/>
          </p:nvPr>
        </p:nvSpPr>
        <p:spPr/>
        <p:txBody>
          <a:bodyPr/>
          <a:lstStyle/>
          <a:p>
            <a:fld id="{E31375A4-56A4-47D6-9801-1991572033F7}" type="slidenum">
              <a:rPr lang="en-US" smtClean="0"/>
              <a:pPr/>
              <a:t>22</a:t>
            </a:fld>
            <a:endParaRPr lang="en-US"/>
          </a:p>
        </p:txBody>
      </p:sp>
    </p:spTree>
    <p:extLst>
      <p:ext uri="{BB962C8B-B14F-4D97-AF65-F5344CB8AC3E}">
        <p14:creationId xmlns:p14="http://schemas.microsoft.com/office/powerpoint/2010/main" val="150939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E4C29-4913-9352-1DC9-8D7D6ECC41B2}"/>
              </a:ext>
            </a:extLst>
          </p:cNvPr>
          <p:cNvSpPr>
            <a:spLocks noGrp="1"/>
          </p:cNvSpPr>
          <p:nvPr>
            <p:ph type="title"/>
          </p:nvPr>
        </p:nvSpPr>
        <p:spPr/>
        <p:txBody>
          <a:bodyPr/>
          <a:lstStyle/>
          <a:p>
            <a:r>
              <a:rPr lang="en-IN" dirty="0"/>
              <a:t>Problem statement </a:t>
            </a:r>
          </a:p>
        </p:txBody>
      </p:sp>
      <p:sp>
        <p:nvSpPr>
          <p:cNvPr id="3" name="Content Placeholder 2">
            <a:extLst>
              <a:ext uri="{FF2B5EF4-FFF2-40B4-BE49-F238E27FC236}">
                <a16:creationId xmlns:a16="http://schemas.microsoft.com/office/drawing/2014/main" id="{F288342E-7BA9-9368-0D29-A8A20AD248D5}"/>
              </a:ext>
            </a:extLst>
          </p:cNvPr>
          <p:cNvSpPr>
            <a:spLocks noGrp="1"/>
          </p:cNvSpPr>
          <p:nvPr>
            <p:ph idx="1"/>
          </p:nvPr>
        </p:nvSpPr>
        <p:spPr/>
        <p:txBody>
          <a:bodyPr>
            <a:normAutofit/>
          </a:bodyPr>
          <a:lstStyle/>
          <a:p>
            <a:r>
              <a:rPr lang="en-IN" dirty="0"/>
              <a:t>Balancing the data is more important. </a:t>
            </a:r>
            <a:r>
              <a:rPr lang="en-US" dirty="0"/>
              <a:t>Imbalanced data is not always a bad thing, and in real data sets, there is always some degree of imbalance. That said, there should not be any big impact on your model performance if the level of imbalance is relatively low.</a:t>
            </a:r>
          </a:p>
          <a:p>
            <a:r>
              <a:rPr lang="en-US" dirty="0"/>
              <a:t>In this model we are going to see the analysis of Balanced vs Imbalanced data and the F1 scores by creating a model of the different breeds of dogs and instantiate the custom callback and train the model.</a:t>
            </a:r>
          </a:p>
          <a:p>
            <a:r>
              <a:rPr lang="en-US" dirty="0"/>
              <a:t>This model also contains custom callback, It is a combination of the </a:t>
            </a:r>
            <a:r>
              <a:rPr lang="en-US" dirty="0" err="1"/>
              <a:t>Keras</a:t>
            </a:r>
            <a:r>
              <a:rPr lang="en-US" dirty="0"/>
              <a:t> callbacks Reduce Learning Rate on Plateau, Early Stopping and Model Checkpoint but eliminates some of the limitations of each. In addition it provides an easier to read summary of the model's performance at the end of each epoch.</a:t>
            </a:r>
            <a:endParaRPr lang="en-IN" dirty="0"/>
          </a:p>
        </p:txBody>
      </p:sp>
      <p:sp>
        <p:nvSpPr>
          <p:cNvPr id="4" name="Footer Placeholder 3">
            <a:extLst>
              <a:ext uri="{FF2B5EF4-FFF2-40B4-BE49-F238E27FC236}">
                <a16:creationId xmlns:a16="http://schemas.microsoft.com/office/drawing/2014/main" id="{4CDF3DD1-C25A-A74C-12AD-B754CE83BDC6}"/>
              </a:ext>
            </a:extLst>
          </p:cNvPr>
          <p:cNvSpPr>
            <a:spLocks noGrp="1"/>
          </p:cNvSpPr>
          <p:nvPr>
            <p:ph type="ftr" sz="quarter" idx="11"/>
          </p:nvPr>
        </p:nvSpPr>
        <p:spPr/>
        <p:txBody>
          <a:bodyPr/>
          <a:lstStyle/>
          <a:p>
            <a:r>
              <a:rPr lang="fi-FI"/>
              <a:t>Vinolia Varsha | svinoliyavarsha@gmail.com | 7022153930</a:t>
            </a:r>
            <a:endParaRPr lang="en-US" dirty="0"/>
          </a:p>
        </p:txBody>
      </p:sp>
      <p:sp>
        <p:nvSpPr>
          <p:cNvPr id="5" name="Slide Number Placeholder 4">
            <a:extLst>
              <a:ext uri="{FF2B5EF4-FFF2-40B4-BE49-F238E27FC236}">
                <a16:creationId xmlns:a16="http://schemas.microsoft.com/office/drawing/2014/main" id="{76838CD1-7167-02A4-AE96-398021B92630}"/>
              </a:ext>
            </a:extLst>
          </p:cNvPr>
          <p:cNvSpPr>
            <a:spLocks noGrp="1"/>
          </p:cNvSpPr>
          <p:nvPr>
            <p:ph type="sldNum" sz="quarter" idx="12"/>
          </p:nvPr>
        </p:nvSpPr>
        <p:spPr/>
        <p:txBody>
          <a:bodyPr/>
          <a:lstStyle/>
          <a:p>
            <a:fld id="{E31375A4-56A4-47D6-9801-1991572033F7}" type="slidenum">
              <a:rPr lang="en-US" smtClean="0"/>
              <a:t>3</a:t>
            </a:fld>
            <a:endParaRPr lang="en-US"/>
          </a:p>
        </p:txBody>
      </p:sp>
    </p:spTree>
    <p:extLst>
      <p:ext uri="{BB962C8B-B14F-4D97-AF65-F5344CB8AC3E}">
        <p14:creationId xmlns:p14="http://schemas.microsoft.com/office/powerpoint/2010/main" val="132088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54FA-0E09-6AC5-D18E-16B607921166}"/>
              </a:ext>
            </a:extLst>
          </p:cNvPr>
          <p:cNvSpPr>
            <a:spLocks noGrp="1"/>
          </p:cNvSpPr>
          <p:nvPr>
            <p:ph type="title"/>
          </p:nvPr>
        </p:nvSpPr>
        <p:spPr/>
        <p:txBody>
          <a:bodyPr/>
          <a:lstStyle/>
          <a:p>
            <a:r>
              <a:rPr lang="en-IN" dirty="0"/>
              <a:t>Balanced dataset</a:t>
            </a:r>
          </a:p>
        </p:txBody>
      </p:sp>
      <p:sp>
        <p:nvSpPr>
          <p:cNvPr id="3" name="Content Placeholder 2">
            <a:extLst>
              <a:ext uri="{FF2B5EF4-FFF2-40B4-BE49-F238E27FC236}">
                <a16:creationId xmlns:a16="http://schemas.microsoft.com/office/drawing/2014/main" id="{664B1E68-F630-FA85-9D53-899AD1182535}"/>
              </a:ext>
            </a:extLst>
          </p:cNvPr>
          <p:cNvSpPr>
            <a:spLocks noGrp="1"/>
          </p:cNvSpPr>
          <p:nvPr>
            <p:ph idx="1"/>
          </p:nvPr>
        </p:nvSpPr>
        <p:spPr>
          <a:xfrm>
            <a:off x="913795" y="1482571"/>
            <a:ext cx="10353762" cy="4909351"/>
          </a:xfrm>
        </p:spPr>
        <p:txBody>
          <a:bodyPr>
            <a:normAutofit/>
          </a:bodyPr>
          <a:lstStyle/>
          <a:p>
            <a:r>
              <a:rPr lang="en-US" dirty="0"/>
              <a:t>Balanced Dataset: Let’s take a simple example if in our data set we have positive values which are approximately same as negative values. Then we can say our dataset in balance</a:t>
            </a:r>
          </a:p>
          <a:p>
            <a:pPr marL="0" indent="0">
              <a:buNone/>
            </a:pPr>
            <a:r>
              <a:rPr lang="en-US" dirty="0"/>
              <a:t>                                        </a:t>
            </a:r>
          </a:p>
          <a:p>
            <a:endParaRPr lang="en-US" dirty="0"/>
          </a:p>
          <a:p>
            <a:pPr marL="0" indent="0">
              <a:buNone/>
            </a:pPr>
            <a:r>
              <a:rPr lang="en-US" dirty="0"/>
              <a:t>                                                        </a:t>
            </a:r>
          </a:p>
          <a:p>
            <a:pPr marL="0" indent="0">
              <a:buNone/>
            </a:pPr>
            <a:r>
              <a:rPr lang="en-US" dirty="0"/>
              <a:t>                                                          </a:t>
            </a:r>
          </a:p>
          <a:p>
            <a:pPr marL="0" indent="0">
              <a:buNone/>
            </a:pPr>
            <a:r>
              <a:rPr lang="en-US" dirty="0"/>
              <a:t>                                                          Balance Dataset</a:t>
            </a:r>
          </a:p>
          <a:p>
            <a:r>
              <a:rPr lang="en-US" dirty="0"/>
              <a:t>Consider Orange color as a positive values and Blue color as a Negative value. We can say that the number of positive values and negative values in approximately same.</a:t>
            </a:r>
            <a:endParaRPr lang="en-IN" dirty="0"/>
          </a:p>
        </p:txBody>
      </p:sp>
      <p:pic>
        <p:nvPicPr>
          <p:cNvPr id="4" name="Picture 3">
            <a:extLst>
              <a:ext uri="{FF2B5EF4-FFF2-40B4-BE49-F238E27FC236}">
                <a16:creationId xmlns:a16="http://schemas.microsoft.com/office/drawing/2014/main" id="{D1E25BB2-196D-422E-6CED-B2FD178EE41D}"/>
              </a:ext>
            </a:extLst>
          </p:cNvPr>
          <p:cNvPicPr>
            <a:picLocks noChangeAspect="1"/>
          </p:cNvPicPr>
          <p:nvPr/>
        </p:nvPicPr>
        <p:blipFill>
          <a:blip r:embed="rId2"/>
          <a:stretch>
            <a:fillRect/>
          </a:stretch>
        </p:blipFill>
        <p:spPr>
          <a:xfrm>
            <a:off x="4447713" y="2370339"/>
            <a:ext cx="2396970" cy="1566908"/>
          </a:xfrm>
          <a:prstGeom prst="rect">
            <a:avLst/>
          </a:prstGeom>
        </p:spPr>
      </p:pic>
      <p:sp>
        <p:nvSpPr>
          <p:cNvPr id="5" name="Footer Placeholder 4">
            <a:extLst>
              <a:ext uri="{FF2B5EF4-FFF2-40B4-BE49-F238E27FC236}">
                <a16:creationId xmlns:a16="http://schemas.microsoft.com/office/drawing/2014/main" id="{DC7CB3C4-8F52-C660-9BC2-AD70566136F7}"/>
              </a:ext>
            </a:extLst>
          </p:cNvPr>
          <p:cNvSpPr>
            <a:spLocks noGrp="1"/>
          </p:cNvSpPr>
          <p:nvPr>
            <p:ph type="ftr" sz="quarter" idx="11"/>
          </p:nvPr>
        </p:nvSpPr>
        <p:spPr/>
        <p:txBody>
          <a:bodyPr/>
          <a:lstStyle/>
          <a:p>
            <a:r>
              <a:rPr lang="fi-FI"/>
              <a:t>Vinolia Varsha | svinoliyavarsha@gmail.com | 7022153930</a:t>
            </a:r>
            <a:endParaRPr lang="en-US" dirty="0"/>
          </a:p>
        </p:txBody>
      </p:sp>
      <p:sp>
        <p:nvSpPr>
          <p:cNvPr id="6" name="Slide Number Placeholder 5">
            <a:extLst>
              <a:ext uri="{FF2B5EF4-FFF2-40B4-BE49-F238E27FC236}">
                <a16:creationId xmlns:a16="http://schemas.microsoft.com/office/drawing/2014/main" id="{D96F6A8F-2470-74E2-0C30-20BA840DE01A}"/>
              </a:ext>
            </a:extLst>
          </p:cNvPr>
          <p:cNvSpPr>
            <a:spLocks noGrp="1"/>
          </p:cNvSpPr>
          <p:nvPr>
            <p:ph type="sldNum" sz="quarter" idx="12"/>
          </p:nvPr>
        </p:nvSpPr>
        <p:spPr/>
        <p:txBody>
          <a:bodyPr/>
          <a:lstStyle/>
          <a:p>
            <a:fld id="{E31375A4-56A4-47D6-9801-1991572033F7}" type="slidenum">
              <a:rPr lang="en-US" smtClean="0"/>
              <a:t>4</a:t>
            </a:fld>
            <a:endParaRPr lang="en-US"/>
          </a:p>
        </p:txBody>
      </p:sp>
    </p:spTree>
    <p:extLst>
      <p:ext uri="{BB962C8B-B14F-4D97-AF65-F5344CB8AC3E}">
        <p14:creationId xmlns:p14="http://schemas.microsoft.com/office/powerpoint/2010/main" val="218858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CDD13-0B70-4EE9-F858-E3F89DCDDE1A}"/>
              </a:ext>
            </a:extLst>
          </p:cNvPr>
          <p:cNvSpPr>
            <a:spLocks noGrp="1"/>
          </p:cNvSpPr>
          <p:nvPr>
            <p:ph type="title"/>
          </p:nvPr>
        </p:nvSpPr>
        <p:spPr/>
        <p:txBody>
          <a:bodyPr/>
          <a:lstStyle/>
          <a:p>
            <a:r>
              <a:rPr lang="en-IN" dirty="0"/>
              <a:t>Imbalanced Dataset </a:t>
            </a:r>
          </a:p>
        </p:txBody>
      </p:sp>
      <p:sp>
        <p:nvSpPr>
          <p:cNvPr id="3" name="Content Placeholder 2">
            <a:extLst>
              <a:ext uri="{FF2B5EF4-FFF2-40B4-BE49-F238E27FC236}">
                <a16:creationId xmlns:a16="http://schemas.microsoft.com/office/drawing/2014/main" id="{3B12CC45-365D-0222-514A-8463E6B8367E}"/>
              </a:ext>
            </a:extLst>
          </p:cNvPr>
          <p:cNvSpPr>
            <a:spLocks noGrp="1"/>
          </p:cNvSpPr>
          <p:nvPr>
            <p:ph idx="1"/>
          </p:nvPr>
        </p:nvSpPr>
        <p:spPr/>
        <p:txBody>
          <a:bodyPr/>
          <a:lstStyle/>
          <a:p>
            <a:r>
              <a:rPr lang="en-US" dirty="0"/>
              <a:t>Imbalanced Dataset: If there is the very high different between the positive values and negative values. Then we can say our dataset in Imbalance Dataset.</a:t>
            </a:r>
          </a:p>
          <a:p>
            <a:pPr marL="0" indent="0">
              <a:buNone/>
            </a:pPr>
            <a:endParaRPr lang="en-IN" dirty="0"/>
          </a:p>
        </p:txBody>
      </p:sp>
      <p:pic>
        <p:nvPicPr>
          <p:cNvPr id="4" name="Picture 3">
            <a:extLst>
              <a:ext uri="{FF2B5EF4-FFF2-40B4-BE49-F238E27FC236}">
                <a16:creationId xmlns:a16="http://schemas.microsoft.com/office/drawing/2014/main" id="{E1FA6BE8-78B7-3162-5457-138826F92C0D}"/>
              </a:ext>
            </a:extLst>
          </p:cNvPr>
          <p:cNvPicPr>
            <a:picLocks noChangeAspect="1"/>
          </p:cNvPicPr>
          <p:nvPr/>
        </p:nvPicPr>
        <p:blipFill>
          <a:blip r:embed="rId2"/>
          <a:stretch>
            <a:fillRect/>
          </a:stretch>
        </p:blipFill>
        <p:spPr>
          <a:xfrm>
            <a:off x="3728621" y="2962274"/>
            <a:ext cx="4465468" cy="2828926"/>
          </a:xfrm>
          <a:prstGeom prst="rect">
            <a:avLst/>
          </a:prstGeom>
        </p:spPr>
      </p:pic>
      <p:sp>
        <p:nvSpPr>
          <p:cNvPr id="5" name="Footer Placeholder 4">
            <a:extLst>
              <a:ext uri="{FF2B5EF4-FFF2-40B4-BE49-F238E27FC236}">
                <a16:creationId xmlns:a16="http://schemas.microsoft.com/office/drawing/2014/main" id="{47BAA429-2F8F-FD21-5C0E-B6A53B6A34A4}"/>
              </a:ext>
            </a:extLst>
          </p:cNvPr>
          <p:cNvSpPr>
            <a:spLocks noGrp="1"/>
          </p:cNvSpPr>
          <p:nvPr>
            <p:ph type="ftr" sz="quarter" idx="11"/>
          </p:nvPr>
        </p:nvSpPr>
        <p:spPr/>
        <p:txBody>
          <a:bodyPr/>
          <a:lstStyle/>
          <a:p>
            <a:r>
              <a:rPr lang="fi-FI"/>
              <a:t>Vinolia Varsha | svinoliyavarsha@gmail.com | 7022153930</a:t>
            </a:r>
            <a:endParaRPr lang="en-US" dirty="0"/>
          </a:p>
        </p:txBody>
      </p:sp>
      <p:sp>
        <p:nvSpPr>
          <p:cNvPr id="6" name="Slide Number Placeholder 5">
            <a:extLst>
              <a:ext uri="{FF2B5EF4-FFF2-40B4-BE49-F238E27FC236}">
                <a16:creationId xmlns:a16="http://schemas.microsoft.com/office/drawing/2014/main" id="{DEF54F9F-AF9B-2B65-279A-8037BB5C5E41}"/>
              </a:ext>
            </a:extLst>
          </p:cNvPr>
          <p:cNvSpPr>
            <a:spLocks noGrp="1"/>
          </p:cNvSpPr>
          <p:nvPr>
            <p:ph type="sldNum" sz="quarter" idx="12"/>
          </p:nvPr>
        </p:nvSpPr>
        <p:spPr/>
        <p:txBody>
          <a:bodyPr/>
          <a:lstStyle/>
          <a:p>
            <a:fld id="{E31375A4-56A4-47D6-9801-1991572033F7}" type="slidenum">
              <a:rPr lang="en-US" smtClean="0"/>
              <a:t>5</a:t>
            </a:fld>
            <a:endParaRPr lang="en-US"/>
          </a:p>
        </p:txBody>
      </p:sp>
    </p:spTree>
    <p:extLst>
      <p:ext uri="{BB962C8B-B14F-4D97-AF65-F5344CB8AC3E}">
        <p14:creationId xmlns:p14="http://schemas.microsoft.com/office/powerpoint/2010/main" val="210614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BFE32-4206-B3FC-B514-81CE669E886B}"/>
              </a:ext>
            </a:extLst>
          </p:cNvPr>
          <p:cNvSpPr>
            <a:spLocks noGrp="1"/>
          </p:cNvSpPr>
          <p:nvPr>
            <p:ph type="title"/>
          </p:nvPr>
        </p:nvSpPr>
        <p:spPr/>
        <p:txBody>
          <a:bodyPr/>
          <a:lstStyle/>
          <a:p>
            <a:r>
              <a:rPr lang="en-IN" dirty="0"/>
              <a:t>9 Dogs Breeds </a:t>
            </a:r>
          </a:p>
        </p:txBody>
      </p:sp>
      <p:pic>
        <p:nvPicPr>
          <p:cNvPr id="4" name="Content Placeholder 3">
            <a:extLst>
              <a:ext uri="{FF2B5EF4-FFF2-40B4-BE49-F238E27FC236}">
                <a16:creationId xmlns:a16="http://schemas.microsoft.com/office/drawing/2014/main" id="{25B035FA-160C-33C9-0101-A72128AA92F1}"/>
              </a:ext>
            </a:extLst>
          </p:cNvPr>
          <p:cNvPicPr>
            <a:picLocks noGrp="1" noChangeAspect="1"/>
          </p:cNvPicPr>
          <p:nvPr>
            <p:ph idx="1"/>
          </p:nvPr>
        </p:nvPicPr>
        <p:blipFill>
          <a:blip r:embed="rId2"/>
          <a:stretch>
            <a:fillRect/>
          </a:stretch>
        </p:blipFill>
        <p:spPr>
          <a:xfrm>
            <a:off x="1447060" y="1963443"/>
            <a:ext cx="4182931" cy="3993473"/>
          </a:xfrm>
          <a:prstGeom prst="rect">
            <a:avLst/>
          </a:prstGeom>
        </p:spPr>
      </p:pic>
      <p:pic>
        <p:nvPicPr>
          <p:cNvPr id="7" name="Picture 6">
            <a:extLst>
              <a:ext uri="{FF2B5EF4-FFF2-40B4-BE49-F238E27FC236}">
                <a16:creationId xmlns:a16="http://schemas.microsoft.com/office/drawing/2014/main" id="{CFED3426-13E9-A5E7-9C75-9DC14884B130}"/>
              </a:ext>
            </a:extLst>
          </p:cNvPr>
          <p:cNvPicPr>
            <a:picLocks noChangeAspect="1"/>
          </p:cNvPicPr>
          <p:nvPr/>
        </p:nvPicPr>
        <p:blipFill>
          <a:blip r:embed="rId3"/>
          <a:stretch>
            <a:fillRect/>
          </a:stretch>
        </p:blipFill>
        <p:spPr>
          <a:xfrm>
            <a:off x="6489578" y="1963443"/>
            <a:ext cx="4407022" cy="3993473"/>
          </a:xfrm>
          <a:prstGeom prst="rect">
            <a:avLst/>
          </a:prstGeom>
        </p:spPr>
      </p:pic>
      <p:sp>
        <p:nvSpPr>
          <p:cNvPr id="3" name="Footer Placeholder 2">
            <a:extLst>
              <a:ext uri="{FF2B5EF4-FFF2-40B4-BE49-F238E27FC236}">
                <a16:creationId xmlns:a16="http://schemas.microsoft.com/office/drawing/2014/main" id="{87A5F0B7-76D3-9EF4-6B39-60D78617F9C6}"/>
              </a:ext>
            </a:extLst>
          </p:cNvPr>
          <p:cNvSpPr>
            <a:spLocks noGrp="1"/>
          </p:cNvSpPr>
          <p:nvPr>
            <p:ph type="ftr" sz="quarter" idx="11"/>
          </p:nvPr>
        </p:nvSpPr>
        <p:spPr/>
        <p:txBody>
          <a:bodyPr/>
          <a:lstStyle/>
          <a:p>
            <a:r>
              <a:rPr lang="fi-FI"/>
              <a:t>Vinolia Varsha | svinoliyavarsha@gmail.com | 7022153930</a:t>
            </a:r>
            <a:endParaRPr lang="en-US" dirty="0"/>
          </a:p>
        </p:txBody>
      </p:sp>
      <p:sp>
        <p:nvSpPr>
          <p:cNvPr id="5" name="Slide Number Placeholder 4">
            <a:extLst>
              <a:ext uri="{FF2B5EF4-FFF2-40B4-BE49-F238E27FC236}">
                <a16:creationId xmlns:a16="http://schemas.microsoft.com/office/drawing/2014/main" id="{37A8A87B-95DB-D6B3-76F7-AEFA2E951718}"/>
              </a:ext>
            </a:extLst>
          </p:cNvPr>
          <p:cNvSpPr>
            <a:spLocks noGrp="1"/>
          </p:cNvSpPr>
          <p:nvPr>
            <p:ph type="sldNum" sz="quarter" idx="12"/>
          </p:nvPr>
        </p:nvSpPr>
        <p:spPr/>
        <p:txBody>
          <a:bodyPr/>
          <a:lstStyle/>
          <a:p>
            <a:fld id="{E31375A4-56A4-47D6-9801-1991572033F7}" type="slidenum">
              <a:rPr lang="en-US" smtClean="0"/>
              <a:t>6</a:t>
            </a:fld>
            <a:endParaRPr lang="en-US"/>
          </a:p>
        </p:txBody>
      </p:sp>
    </p:spTree>
    <p:extLst>
      <p:ext uri="{BB962C8B-B14F-4D97-AF65-F5344CB8AC3E}">
        <p14:creationId xmlns:p14="http://schemas.microsoft.com/office/powerpoint/2010/main" val="98878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A686E-1CA1-180A-7F18-22DA26596DEA}"/>
              </a:ext>
            </a:extLst>
          </p:cNvPr>
          <p:cNvSpPr>
            <a:spLocks noGrp="1"/>
          </p:cNvSpPr>
          <p:nvPr>
            <p:ph type="title"/>
          </p:nvPr>
        </p:nvSpPr>
        <p:spPr>
          <a:xfrm>
            <a:off x="942480" y="503853"/>
            <a:ext cx="9954120" cy="1142385"/>
          </a:xfrm>
        </p:spPr>
        <p:txBody>
          <a:bodyPr>
            <a:normAutofit fontScale="90000"/>
          </a:bodyPr>
          <a:lstStyle/>
          <a:p>
            <a:r>
              <a:rPr lang="en-US" dirty="0"/>
              <a:t>Define a function to show example training images</a:t>
            </a:r>
            <a:endParaRPr lang="en-IN" dirty="0"/>
          </a:p>
        </p:txBody>
      </p:sp>
      <p:pic>
        <p:nvPicPr>
          <p:cNvPr id="5" name="Content Placeholder 4">
            <a:extLst>
              <a:ext uri="{FF2B5EF4-FFF2-40B4-BE49-F238E27FC236}">
                <a16:creationId xmlns:a16="http://schemas.microsoft.com/office/drawing/2014/main" id="{EC0B666C-EE4A-6E3C-C11A-57A8FB1F5F25}"/>
              </a:ext>
            </a:extLst>
          </p:cNvPr>
          <p:cNvPicPr>
            <a:picLocks noGrp="1" noChangeAspect="1"/>
          </p:cNvPicPr>
          <p:nvPr>
            <p:ph idx="1"/>
          </p:nvPr>
        </p:nvPicPr>
        <p:blipFill>
          <a:blip r:embed="rId2"/>
          <a:stretch>
            <a:fillRect/>
          </a:stretch>
        </p:blipFill>
        <p:spPr>
          <a:xfrm>
            <a:off x="942480" y="1794769"/>
            <a:ext cx="4513555" cy="3810000"/>
          </a:xfrm>
        </p:spPr>
      </p:pic>
      <p:pic>
        <p:nvPicPr>
          <p:cNvPr id="8" name="Picture 7">
            <a:extLst>
              <a:ext uri="{FF2B5EF4-FFF2-40B4-BE49-F238E27FC236}">
                <a16:creationId xmlns:a16="http://schemas.microsoft.com/office/drawing/2014/main" id="{07CD0876-C31A-D00D-F3D5-6725553D3BAC}"/>
              </a:ext>
            </a:extLst>
          </p:cNvPr>
          <p:cNvPicPr>
            <a:picLocks noChangeAspect="1"/>
          </p:cNvPicPr>
          <p:nvPr/>
        </p:nvPicPr>
        <p:blipFill>
          <a:blip r:embed="rId3"/>
          <a:stretch>
            <a:fillRect/>
          </a:stretch>
        </p:blipFill>
        <p:spPr>
          <a:xfrm>
            <a:off x="6383045" y="1845029"/>
            <a:ext cx="4513555" cy="3810000"/>
          </a:xfrm>
          <a:prstGeom prst="rect">
            <a:avLst/>
          </a:prstGeom>
        </p:spPr>
      </p:pic>
      <p:sp>
        <p:nvSpPr>
          <p:cNvPr id="3" name="Footer Placeholder 2">
            <a:extLst>
              <a:ext uri="{FF2B5EF4-FFF2-40B4-BE49-F238E27FC236}">
                <a16:creationId xmlns:a16="http://schemas.microsoft.com/office/drawing/2014/main" id="{FA9C3D05-9EF2-C8B0-B087-E7047281B4DC}"/>
              </a:ext>
            </a:extLst>
          </p:cNvPr>
          <p:cNvSpPr>
            <a:spLocks noGrp="1"/>
          </p:cNvSpPr>
          <p:nvPr>
            <p:ph type="ftr" sz="quarter" idx="11"/>
          </p:nvPr>
        </p:nvSpPr>
        <p:spPr/>
        <p:txBody>
          <a:bodyPr/>
          <a:lstStyle/>
          <a:p>
            <a:r>
              <a:rPr lang="fi-FI"/>
              <a:t>Vinolia Varsha | svinoliyavarsha@gmail.com | 7022153930</a:t>
            </a:r>
            <a:endParaRPr lang="en-US" dirty="0"/>
          </a:p>
        </p:txBody>
      </p:sp>
      <p:sp>
        <p:nvSpPr>
          <p:cNvPr id="4" name="Slide Number Placeholder 3">
            <a:extLst>
              <a:ext uri="{FF2B5EF4-FFF2-40B4-BE49-F238E27FC236}">
                <a16:creationId xmlns:a16="http://schemas.microsoft.com/office/drawing/2014/main" id="{FD852DE3-8BC7-22BA-AE04-8000F7BD68B8}"/>
              </a:ext>
            </a:extLst>
          </p:cNvPr>
          <p:cNvSpPr>
            <a:spLocks noGrp="1"/>
          </p:cNvSpPr>
          <p:nvPr>
            <p:ph type="sldNum" sz="quarter" idx="12"/>
          </p:nvPr>
        </p:nvSpPr>
        <p:spPr/>
        <p:txBody>
          <a:bodyPr/>
          <a:lstStyle/>
          <a:p>
            <a:fld id="{E31375A4-56A4-47D6-9801-1991572033F7}" type="slidenum">
              <a:rPr lang="en-US" smtClean="0"/>
              <a:t>7</a:t>
            </a:fld>
            <a:endParaRPr lang="en-US"/>
          </a:p>
        </p:txBody>
      </p:sp>
    </p:spTree>
    <p:extLst>
      <p:ext uri="{BB962C8B-B14F-4D97-AF65-F5344CB8AC3E}">
        <p14:creationId xmlns:p14="http://schemas.microsoft.com/office/powerpoint/2010/main" val="262634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4C7ED-6D20-7B61-F366-309C346B4F7B}"/>
              </a:ext>
            </a:extLst>
          </p:cNvPr>
          <p:cNvSpPr>
            <a:spLocks noGrp="1"/>
          </p:cNvSpPr>
          <p:nvPr>
            <p:ph type="title"/>
          </p:nvPr>
        </p:nvSpPr>
        <p:spPr>
          <a:xfrm>
            <a:off x="678900" y="503853"/>
            <a:ext cx="10217700" cy="1142385"/>
          </a:xfrm>
        </p:spPr>
        <p:txBody>
          <a:bodyPr/>
          <a:lstStyle/>
          <a:p>
            <a:r>
              <a:rPr lang="en-IN" dirty="0"/>
              <a:t>Define </a:t>
            </a:r>
            <a:r>
              <a:rPr lang="en-IN" dirty="0" err="1"/>
              <a:t>Keras</a:t>
            </a:r>
            <a:r>
              <a:rPr lang="en-IN" dirty="0"/>
              <a:t> </a:t>
            </a:r>
            <a:r>
              <a:rPr lang="en-IN" dirty="0" err="1"/>
              <a:t>Callbacks</a:t>
            </a:r>
            <a:endParaRPr lang="en-IN" dirty="0"/>
          </a:p>
        </p:txBody>
      </p:sp>
      <p:pic>
        <p:nvPicPr>
          <p:cNvPr id="5" name="Content Placeholder 4">
            <a:extLst>
              <a:ext uri="{FF2B5EF4-FFF2-40B4-BE49-F238E27FC236}">
                <a16:creationId xmlns:a16="http://schemas.microsoft.com/office/drawing/2014/main" id="{EC8989D2-5191-30F8-D688-9399E5490227}"/>
              </a:ext>
            </a:extLst>
          </p:cNvPr>
          <p:cNvPicPr>
            <a:picLocks noGrp="1" noChangeAspect="1"/>
          </p:cNvPicPr>
          <p:nvPr>
            <p:ph idx="1"/>
          </p:nvPr>
        </p:nvPicPr>
        <p:blipFill>
          <a:blip r:embed="rId2"/>
          <a:stretch>
            <a:fillRect/>
          </a:stretch>
        </p:blipFill>
        <p:spPr>
          <a:xfrm>
            <a:off x="678900" y="1828800"/>
            <a:ext cx="7710498" cy="4042299"/>
          </a:xfrm>
        </p:spPr>
      </p:pic>
      <p:sp>
        <p:nvSpPr>
          <p:cNvPr id="6" name="TextBox 5">
            <a:extLst>
              <a:ext uri="{FF2B5EF4-FFF2-40B4-BE49-F238E27FC236}">
                <a16:creationId xmlns:a16="http://schemas.microsoft.com/office/drawing/2014/main" id="{6DEC085F-6DA8-F994-360D-794B5B329084}"/>
              </a:ext>
            </a:extLst>
          </p:cNvPr>
          <p:cNvSpPr txBox="1"/>
          <p:nvPr/>
        </p:nvSpPr>
        <p:spPr>
          <a:xfrm>
            <a:off x="8389398" y="1828800"/>
            <a:ext cx="339127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Defining a subclass of </a:t>
            </a:r>
            <a:r>
              <a:rPr lang="en-US" dirty="0" err="1"/>
              <a:t>Keras</a:t>
            </a:r>
            <a:r>
              <a:rPr lang="en-US" dirty="0"/>
              <a:t> callbacks that will control the learning rate and print training data in spreadsheet format. </a:t>
            </a:r>
          </a:p>
          <a:p>
            <a:pPr marL="285750" indent="-285750">
              <a:buFont typeface="Arial" panose="020B0604020202020204" pitchFamily="34" charset="0"/>
              <a:buChar char="•"/>
            </a:pPr>
            <a:r>
              <a:rPr lang="en-US" dirty="0"/>
              <a:t>The callback also includes a feature to periodically ask if you want to train for N more epochs or halt</a:t>
            </a:r>
            <a:endParaRPr lang="en-IN" dirty="0"/>
          </a:p>
        </p:txBody>
      </p:sp>
      <p:sp>
        <p:nvSpPr>
          <p:cNvPr id="3" name="Footer Placeholder 2">
            <a:extLst>
              <a:ext uri="{FF2B5EF4-FFF2-40B4-BE49-F238E27FC236}">
                <a16:creationId xmlns:a16="http://schemas.microsoft.com/office/drawing/2014/main" id="{D48C67B0-8E55-9BF3-B044-4F5DB3AD5FDD}"/>
              </a:ext>
            </a:extLst>
          </p:cNvPr>
          <p:cNvSpPr>
            <a:spLocks noGrp="1"/>
          </p:cNvSpPr>
          <p:nvPr>
            <p:ph type="ftr" sz="quarter" idx="11"/>
          </p:nvPr>
        </p:nvSpPr>
        <p:spPr/>
        <p:txBody>
          <a:bodyPr/>
          <a:lstStyle/>
          <a:p>
            <a:r>
              <a:rPr lang="fi-FI"/>
              <a:t>Vinolia Varsha | svinoliyavarsha@gmail.com | 7022153930</a:t>
            </a:r>
            <a:endParaRPr lang="en-US" dirty="0"/>
          </a:p>
        </p:txBody>
      </p:sp>
      <p:sp>
        <p:nvSpPr>
          <p:cNvPr id="4" name="Slide Number Placeholder 3">
            <a:extLst>
              <a:ext uri="{FF2B5EF4-FFF2-40B4-BE49-F238E27FC236}">
                <a16:creationId xmlns:a16="http://schemas.microsoft.com/office/drawing/2014/main" id="{745A57A5-3109-2F52-1D1C-7C463A0B5376}"/>
              </a:ext>
            </a:extLst>
          </p:cNvPr>
          <p:cNvSpPr>
            <a:spLocks noGrp="1"/>
          </p:cNvSpPr>
          <p:nvPr>
            <p:ph type="sldNum" sz="quarter" idx="12"/>
          </p:nvPr>
        </p:nvSpPr>
        <p:spPr/>
        <p:txBody>
          <a:bodyPr/>
          <a:lstStyle/>
          <a:p>
            <a:fld id="{E31375A4-56A4-47D6-9801-1991572033F7}" type="slidenum">
              <a:rPr lang="en-US" smtClean="0"/>
              <a:t>8</a:t>
            </a:fld>
            <a:endParaRPr lang="en-US"/>
          </a:p>
        </p:txBody>
      </p:sp>
    </p:spTree>
    <p:extLst>
      <p:ext uri="{BB962C8B-B14F-4D97-AF65-F5344CB8AC3E}">
        <p14:creationId xmlns:p14="http://schemas.microsoft.com/office/powerpoint/2010/main" val="17069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EED7-D861-C1E0-F660-483903213917}"/>
              </a:ext>
            </a:extLst>
          </p:cNvPr>
          <p:cNvSpPr>
            <a:spLocks noGrp="1"/>
          </p:cNvSpPr>
          <p:nvPr>
            <p:ph type="title"/>
          </p:nvPr>
        </p:nvSpPr>
        <p:spPr>
          <a:xfrm>
            <a:off x="631153" y="503853"/>
            <a:ext cx="10265447" cy="1142385"/>
          </a:xfrm>
        </p:spPr>
        <p:txBody>
          <a:bodyPr/>
          <a:lstStyle/>
          <a:p>
            <a:r>
              <a:rPr lang="en-US" dirty="0"/>
              <a:t>Define a function to plot the training data</a:t>
            </a:r>
            <a:endParaRPr lang="en-IN" dirty="0"/>
          </a:p>
        </p:txBody>
      </p:sp>
      <p:pic>
        <p:nvPicPr>
          <p:cNvPr id="5" name="Content Placeholder 4">
            <a:extLst>
              <a:ext uri="{FF2B5EF4-FFF2-40B4-BE49-F238E27FC236}">
                <a16:creationId xmlns:a16="http://schemas.microsoft.com/office/drawing/2014/main" id="{A6A48DFE-7511-0F57-ACEA-86B07C8CE350}"/>
              </a:ext>
            </a:extLst>
          </p:cNvPr>
          <p:cNvPicPr>
            <a:picLocks noGrp="1" noChangeAspect="1"/>
          </p:cNvPicPr>
          <p:nvPr>
            <p:ph idx="1"/>
          </p:nvPr>
        </p:nvPicPr>
        <p:blipFill>
          <a:blip r:embed="rId2"/>
          <a:stretch>
            <a:fillRect/>
          </a:stretch>
        </p:blipFill>
        <p:spPr>
          <a:xfrm>
            <a:off x="631153" y="1646238"/>
            <a:ext cx="5769647" cy="4355067"/>
          </a:xfrm>
        </p:spPr>
      </p:pic>
      <p:sp>
        <p:nvSpPr>
          <p:cNvPr id="6" name="TextBox 5">
            <a:extLst>
              <a:ext uri="{FF2B5EF4-FFF2-40B4-BE49-F238E27FC236}">
                <a16:creationId xmlns:a16="http://schemas.microsoft.com/office/drawing/2014/main" id="{55A5C69C-66A5-E10C-1EC9-5440F59B57C7}"/>
              </a:ext>
            </a:extLst>
          </p:cNvPr>
          <p:cNvSpPr txBox="1"/>
          <p:nvPr/>
        </p:nvSpPr>
        <p:spPr>
          <a:xfrm>
            <a:off x="7182035" y="1864311"/>
            <a:ext cx="4261282" cy="1200329"/>
          </a:xfrm>
          <a:prstGeom prst="rect">
            <a:avLst/>
          </a:prstGeom>
          <a:noFill/>
        </p:spPr>
        <p:txBody>
          <a:bodyPr wrap="square" rtlCol="0">
            <a:spAutoFit/>
          </a:bodyPr>
          <a:lstStyle/>
          <a:p>
            <a:pPr marL="285750" indent="-285750">
              <a:buFont typeface="Arial" panose="020B0604020202020204" pitchFamily="34" charset="0"/>
              <a:buChar char="•"/>
            </a:pPr>
            <a:r>
              <a:rPr lang="en-IN" dirty="0"/>
              <a:t>Plotting the training and the validation data </a:t>
            </a:r>
          </a:p>
          <a:p>
            <a:pPr marL="285750" indent="-285750">
              <a:buFont typeface="Arial" panose="020B0604020202020204" pitchFamily="34" charset="0"/>
              <a:buChar char="•"/>
            </a:pPr>
            <a:r>
              <a:rPr lang="en-IN" dirty="0"/>
              <a:t>Defining a function for the lowest validation loss and highest accuracy </a:t>
            </a:r>
          </a:p>
        </p:txBody>
      </p:sp>
      <p:sp>
        <p:nvSpPr>
          <p:cNvPr id="3" name="Footer Placeholder 2">
            <a:extLst>
              <a:ext uri="{FF2B5EF4-FFF2-40B4-BE49-F238E27FC236}">
                <a16:creationId xmlns:a16="http://schemas.microsoft.com/office/drawing/2014/main" id="{812B71A7-A1D0-0918-7236-DF3F20F2FB66}"/>
              </a:ext>
            </a:extLst>
          </p:cNvPr>
          <p:cNvSpPr>
            <a:spLocks noGrp="1"/>
          </p:cNvSpPr>
          <p:nvPr>
            <p:ph type="ftr" sz="quarter" idx="11"/>
          </p:nvPr>
        </p:nvSpPr>
        <p:spPr/>
        <p:txBody>
          <a:bodyPr/>
          <a:lstStyle/>
          <a:p>
            <a:r>
              <a:rPr lang="fi-FI"/>
              <a:t>Vinolia Varsha | svinoliyavarsha@gmail.com | 7022153930</a:t>
            </a:r>
            <a:endParaRPr lang="en-US" dirty="0"/>
          </a:p>
        </p:txBody>
      </p:sp>
      <p:sp>
        <p:nvSpPr>
          <p:cNvPr id="4" name="Slide Number Placeholder 3">
            <a:extLst>
              <a:ext uri="{FF2B5EF4-FFF2-40B4-BE49-F238E27FC236}">
                <a16:creationId xmlns:a16="http://schemas.microsoft.com/office/drawing/2014/main" id="{049DA0BA-C94B-5466-3C43-5AE8CCB32B28}"/>
              </a:ext>
            </a:extLst>
          </p:cNvPr>
          <p:cNvSpPr>
            <a:spLocks noGrp="1"/>
          </p:cNvSpPr>
          <p:nvPr>
            <p:ph type="sldNum" sz="quarter" idx="12"/>
          </p:nvPr>
        </p:nvSpPr>
        <p:spPr/>
        <p:txBody>
          <a:bodyPr/>
          <a:lstStyle/>
          <a:p>
            <a:fld id="{E31375A4-56A4-47D6-9801-1991572033F7}" type="slidenum">
              <a:rPr lang="en-US" smtClean="0"/>
              <a:t>9</a:t>
            </a:fld>
            <a:endParaRPr lang="en-US"/>
          </a:p>
        </p:txBody>
      </p:sp>
    </p:spTree>
    <p:extLst>
      <p:ext uri="{BB962C8B-B14F-4D97-AF65-F5344CB8AC3E}">
        <p14:creationId xmlns:p14="http://schemas.microsoft.com/office/powerpoint/2010/main" val="246097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TM04033929[[fn=Slate]]</Template>
  <TotalTime>12596</TotalTime>
  <Words>726</Words>
  <Application>Microsoft Office PowerPoint</Application>
  <PresentationFormat>Widescreen</PresentationFormat>
  <Paragraphs>93</Paragraphs>
  <Slides>22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Arial Rounded MT Bold</vt:lpstr>
      <vt:lpstr>Calisto MT</vt:lpstr>
      <vt:lpstr>Wingdings 2</vt:lpstr>
      <vt:lpstr>Slate</vt:lpstr>
      <vt:lpstr>9 Dogs Breeds Identification &amp; Classification</vt:lpstr>
      <vt:lpstr>Dataset </vt:lpstr>
      <vt:lpstr>Problem statement </vt:lpstr>
      <vt:lpstr>Balanced dataset</vt:lpstr>
      <vt:lpstr>Imbalanced Dataset </vt:lpstr>
      <vt:lpstr>9 Dogs Breeds </vt:lpstr>
      <vt:lpstr>Define a function to show example training images</vt:lpstr>
      <vt:lpstr>Define Keras Callbacks</vt:lpstr>
      <vt:lpstr>Define a function to plot the training data</vt:lpstr>
      <vt:lpstr>Creating train, test and validation generators</vt:lpstr>
      <vt:lpstr>instantiate the custom callback and train the model </vt:lpstr>
      <vt:lpstr>instantiate the custom callback and train the model </vt:lpstr>
      <vt:lpstr>evaluate model on the test set then save the model</vt:lpstr>
      <vt:lpstr>Predictions on test set and generate confusion matrix and classification report</vt:lpstr>
      <vt:lpstr>F1 score is without balancing the dataset </vt:lpstr>
      <vt:lpstr>Recreating the model</vt:lpstr>
      <vt:lpstr>Retrain the model on unbalanced datase</vt:lpstr>
      <vt:lpstr>Retraining the model on unbalanced dataset</vt:lpstr>
      <vt:lpstr>Plotting results and get accuracy on test set</vt:lpstr>
      <vt:lpstr>Confusion Matrix and F1 score for unbalanced dataset</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 Dogs Breeds Identification &amp; Classification</dc:title>
  <dc:creator>varsha s</dc:creator>
  <cp:lastModifiedBy>varsha s</cp:lastModifiedBy>
  <cp:revision>7</cp:revision>
  <dcterms:created xsi:type="dcterms:W3CDTF">2022-10-10T11:12:51Z</dcterms:created>
  <dcterms:modified xsi:type="dcterms:W3CDTF">2022-11-09T17:07:44Z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